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gif" ContentType="image/gif"/>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notesMasters/notesMaster1.xml" ContentType="application/vnd.openxmlformats-officedocument.presentationml.notesMaster+xml"/>
  <Override PartName="/ppt/theme/theme2.xml" ContentType="application/vnd.openxmlformats-officedocument.theme+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Types>
</file>

<file path=_rels/.rels><?xml version="1.0" encoding="UTF-8"?>
<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93" d="100"/>
          <a:sy n="93" d="100"/>
        </p:scale>
        <p:origin x="102"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5" Type="http://schemas.openxmlformats.org/officeDocument/2006/relationships/slide" Target="slides/slide124.xml" /><Relationship Id="rId126" Type="http://schemas.openxmlformats.org/officeDocument/2006/relationships/slide" Target="slides/slide125.xml" /><Relationship Id="rId127" Type="http://schemas.openxmlformats.org/officeDocument/2006/relationships/slide" Target="slides/slide126.xml" /><Relationship Id="rId128" Type="http://schemas.openxmlformats.org/officeDocument/2006/relationships/slide" Target="slides/slide127.xml" /><Relationship Id="rId129" Type="http://schemas.openxmlformats.org/officeDocument/2006/relationships/slide" Target="slides/slide128.xml" /><Relationship Id="rId130" Type="http://schemas.openxmlformats.org/officeDocument/2006/relationships/slide" Target="slides/slide129.xml" /><Relationship Id="rId131" Type="http://schemas.openxmlformats.org/officeDocument/2006/relationships/slide" Target="slides/slide130.xml" /><Relationship Id="rId132" Type="http://schemas.openxmlformats.org/officeDocument/2006/relationships/slide" Target="slides/slide131.xml" /><Relationship Id="rId133" Type="http://schemas.openxmlformats.org/officeDocument/2006/relationships/slide" Target="slides/slide132.xml" /><Relationship Id="rId134" Type="http://schemas.openxmlformats.org/officeDocument/2006/relationships/slide" Target="slides/slide133.xml" /><Relationship Id="rId135" Type="http://schemas.openxmlformats.org/officeDocument/2006/relationships/slide" Target="slides/slide134.xml" /><Relationship Id="rId136" Type="http://schemas.openxmlformats.org/officeDocument/2006/relationships/slide" Target="slides/slide135.xml" /><Relationship Id="rId137" Type="http://schemas.openxmlformats.org/officeDocument/2006/relationships/slide" Target="slides/slide136.xml" /><Relationship Id="rId138" Type="http://schemas.openxmlformats.org/officeDocument/2006/relationships/slide" Target="slides/slide137.xml" /><Relationship Id="rId139" Type="http://schemas.openxmlformats.org/officeDocument/2006/relationships/slide" Target="slides/slide138.xml" /><Relationship Id="rId140" Type="http://schemas.openxmlformats.org/officeDocument/2006/relationships/slide" Target="slides/slide139.xml" /><Relationship Id="rId141" Type="http://schemas.openxmlformats.org/officeDocument/2006/relationships/slide" Target="slides/slide140.xml" /><Relationship Id="rId142" Type="http://schemas.openxmlformats.org/officeDocument/2006/relationships/slide" Target="slides/slide141.xml" /><Relationship Id="rId143" Type="http://schemas.openxmlformats.org/officeDocument/2006/relationships/slide" Target="slides/slide142.xml" /><Relationship Id="rId144" Type="http://schemas.openxmlformats.org/officeDocument/2006/relationships/slide" Target="slides/slide143.xml" /><Relationship Id="rId145" Type="http://schemas.openxmlformats.org/officeDocument/2006/relationships/slide" Target="slides/slide144.xml" /><Relationship Id="rId146" Type="http://schemas.openxmlformats.org/officeDocument/2006/relationships/slide" Target="slides/slide145.xml" /><Relationship Id="rId147" Type="http://schemas.openxmlformats.org/officeDocument/2006/relationships/slide" Target="slides/slide146.xml" /><Relationship Id="rId148" Type="http://schemas.openxmlformats.org/officeDocument/2006/relationships/slide" Target="slides/slide147.xml" /><Relationship Id="rId149" Type="http://schemas.openxmlformats.org/officeDocument/2006/relationships/slide" Target="slides/slide148.xml" /><Relationship Id="rId150" Type="http://schemas.openxmlformats.org/officeDocument/2006/relationships/slide" Target="slides/slide149.xml" /><Relationship Id="rId151" Type="http://schemas.openxmlformats.org/officeDocument/2006/relationships/slide" Target="slides/slide150.xml" /><Relationship Id="rId152" Type="http://schemas.openxmlformats.org/officeDocument/2006/relationships/slide" Target="slides/slide151.xml" /><Relationship Id="rId153" Type="http://schemas.openxmlformats.org/officeDocument/2006/relationships/slide" Target="slides/slide152.xml" /><Relationship Id="rId154" Type="http://schemas.openxmlformats.org/officeDocument/2006/relationships/slide" Target="slides/slide153.xml" /><Relationship Id="rId155" Type="http://schemas.openxmlformats.org/officeDocument/2006/relationships/slide" Target="slides/slide154.xml" /><Relationship Id="rId156" Type="http://schemas.openxmlformats.org/officeDocument/2006/relationships/slide" Target="slides/slide155.xml" /><Relationship Id="rId157" Type="http://schemas.openxmlformats.org/officeDocument/2006/relationships/slide" Target="slides/slide156.xml" /><Relationship Id="rId158" Type="http://schemas.openxmlformats.org/officeDocument/2006/relationships/slide" Target="slides/slide157.xml" /><Relationship Id="rId159" Type="http://schemas.openxmlformats.org/officeDocument/2006/relationships/slide" Target="slides/slide158.xml" /><Relationship Id="rId160" Type="http://schemas.openxmlformats.org/officeDocument/2006/relationships/slide" Target="slides/slide159.xml" /><Relationship Id="rId161" Type="http://schemas.openxmlformats.org/officeDocument/2006/relationships/slide" Target="slides/slide160.xml" /><Relationship Id="rId162" Type="http://schemas.openxmlformats.org/officeDocument/2006/relationships/slide" Target="slides/slide161.xml" /><Relationship Id="rId163" Type="http://schemas.openxmlformats.org/officeDocument/2006/relationships/slide" Target="slides/slide162.xml" /><Relationship Id="rId164" Type="http://schemas.openxmlformats.org/officeDocument/2006/relationships/slide" Target="slides/slide163.xml" /><Relationship Id="rId165" Type="http://schemas.openxmlformats.org/officeDocument/2006/relationships/slide" Target="slides/slide164.xml" /><Relationship Id="rId166" Type="http://schemas.openxmlformats.org/officeDocument/2006/relationships/slide" Target="slides/slide165.xml" /><Relationship Id="rId167" Type="http://schemas.openxmlformats.org/officeDocument/2006/relationships/slide" Target="slides/slide166.xml" /><Relationship Id="rId168" Type="http://schemas.openxmlformats.org/officeDocument/2006/relationships/slide" Target="slides/slide167.xml" /><Relationship Id="rId169" Type="http://schemas.openxmlformats.org/officeDocument/2006/relationships/slide" Target="slides/slide168.xml" /><Relationship Id="rId170" Type="http://schemas.openxmlformats.org/officeDocument/2006/relationships/slide" Target="slides/slide169.xml" /><Relationship Id="rId171" Type="http://schemas.openxmlformats.org/officeDocument/2006/relationships/slide" Target="slides/slide170.xml" /><Relationship Id="rId172" Type="http://schemas.openxmlformats.org/officeDocument/2006/relationships/slide" Target="slides/slide171.xml" /><Relationship Id="rId173" Type="http://schemas.openxmlformats.org/officeDocument/2006/relationships/slide" Target="slides/slide172.xml" /><Relationship Id="rId174" Type="http://schemas.openxmlformats.org/officeDocument/2006/relationships/slide" Target="slides/slide173.xml" /><Relationship Id="rId175" Type="http://schemas.openxmlformats.org/officeDocument/2006/relationships/slide" Target="slides/slide174.xml" /><Relationship Id="rId176" Type="http://schemas.openxmlformats.org/officeDocument/2006/relationships/slide" Target="slides/slide175.xml" /><Relationship Id="rId177" Type="http://schemas.openxmlformats.org/officeDocument/2006/relationships/slide" Target="slides/slide176.xml" /><Relationship Id="rId178" Type="http://schemas.openxmlformats.org/officeDocument/2006/relationships/slide" Target="slides/slide177.xml" /><Relationship Id="rId179" Type="http://schemas.openxmlformats.org/officeDocument/2006/relationships/slide" Target="slides/slide178.xml" /><Relationship Id="rId180" Type="http://schemas.openxmlformats.org/officeDocument/2006/relationships/slide" Target="slides/slide179.xml" /><Relationship Id="rId181" Type="http://schemas.openxmlformats.org/officeDocument/2006/relationships/slide" Target="slides/slide180.xml" /><Relationship Id="rId182" Type="http://schemas.openxmlformats.org/officeDocument/2006/relationships/slide" Target="slides/slide181.xml" /><Relationship Id="rId183" Type="http://schemas.openxmlformats.org/officeDocument/2006/relationships/slide" Target="slides/slide182.xml" /><Relationship Id="rId184" Type="http://schemas.openxmlformats.org/officeDocument/2006/relationships/slide" Target="slides/slide183.xml" /><Relationship Id="rId185" Type="http://schemas.openxmlformats.org/officeDocument/2006/relationships/slide" Target="slides/slide184.xml" /><Relationship Id="rId186" Type="http://schemas.openxmlformats.org/officeDocument/2006/relationships/slide" Target="slides/slide185.xml" /><Relationship Id="rId187" Type="http://schemas.openxmlformats.org/officeDocument/2006/relationships/slide" Target="slides/slide186.xml" /><Relationship Id="rId188" Type="http://schemas.openxmlformats.org/officeDocument/2006/relationships/slide" Target="slides/slide187.xml" /><Relationship Id="rId189" Type="http://schemas.openxmlformats.org/officeDocument/2006/relationships/slide" Target="slides/slide188.xml" /><Relationship Id="rId190" Type="http://schemas.openxmlformats.org/officeDocument/2006/relationships/slide" Target="slides/slide189.xml" /><Relationship Id="rId191" Type="http://schemas.openxmlformats.org/officeDocument/2006/relationships/slide" Target="slides/slide190.xml" /><Relationship Id="rId192" Type="http://schemas.openxmlformats.org/officeDocument/2006/relationships/slide" Target="slides/slide191.xml" /><Relationship Id="rId193" Type="http://schemas.openxmlformats.org/officeDocument/2006/relationships/slide" Target="slides/slide192.xml" /><Relationship Id="rId194" Type="http://schemas.openxmlformats.org/officeDocument/2006/relationships/slide" Target="slides/slide193.xml" /><Relationship Id="rId195" Type="http://schemas.openxmlformats.org/officeDocument/2006/relationships/slide" Target="slides/slide194.xml" /><Relationship Id="rId196" Type="http://schemas.openxmlformats.org/officeDocument/2006/relationships/slide" Target="slides/slide195.xml" /><Relationship Id="rId197" Type="http://schemas.openxmlformats.org/officeDocument/2006/relationships/slide" Target="slides/slide196.xml" /><Relationship Id="rId198" Type="http://schemas.openxmlformats.org/officeDocument/2006/relationships/slide" Target="slides/slide197.xml" /><Relationship Id="rId199" Type="http://schemas.openxmlformats.org/officeDocument/2006/relationships/slide" Target="slides/slide198.xml" /><Relationship Id="rId200" Type="http://schemas.openxmlformats.org/officeDocument/2006/relationships/slide" Target="slides/slide199.xml" /><Relationship Id="rId201" Type="http://schemas.openxmlformats.org/officeDocument/2006/relationships/slide" Target="slides/slide200.xml" /><Relationship Id="rId202" Type="http://schemas.openxmlformats.org/officeDocument/2006/relationships/slide" Target="slides/slide201.xml" /><Relationship Id="rId203" Type="http://schemas.openxmlformats.org/officeDocument/2006/relationships/slide" Target="slides/slide202.xml" /><Relationship Id="rId204" Type="http://schemas.openxmlformats.org/officeDocument/2006/relationships/slide" Target="slides/slide203.xml" /><Relationship Id="rId205" Type="http://schemas.openxmlformats.org/officeDocument/2006/relationships/slide" Target="slides/slide204.xml" /><Relationship Id="rId206" Type="http://schemas.openxmlformats.org/officeDocument/2006/relationships/slide" Target="slides/slide205.xml" /><Relationship Id="rId207" Type="http://schemas.openxmlformats.org/officeDocument/2006/relationships/slide" Target="slides/slide206.xml" /><Relationship Id="rId208" Type="http://schemas.openxmlformats.org/officeDocument/2006/relationships/slide" Target="slides/slide207.xml" /><Relationship Id="rId209" Type="http://schemas.openxmlformats.org/officeDocument/2006/relationships/notesMaster" Target="notesMasters/notesMaster1.xml" /><Relationship Id="rId213" Type="http://schemas.openxmlformats.org/officeDocument/2006/relationships/tableStyles" Target="tableStyles.xml" /><Relationship Id="rId212" Type="http://schemas.openxmlformats.org/officeDocument/2006/relationships/theme" Target="theme/theme1.xml" /><Relationship Id="rId1" Type="http://schemas.openxmlformats.org/officeDocument/2006/relationships/slideMaster" Target="slideMasters/slideMaster1.xml" /><Relationship Id="rId211" Type="http://schemas.openxmlformats.org/officeDocument/2006/relationships/viewProps" Target="viewProps.xml" /><Relationship Id="rId210"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2/17/2018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2" Type="http://schemas.openxmlformats.org/officeDocument/2006/relationships/slide" Target="../slides/slide108.xml" /><Relationship Id="rId1"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2" Type="http://schemas.openxmlformats.org/officeDocument/2006/relationships/slide" Target="../slides/slide109.xml" /><Relationship Id="rId1"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2" Type="http://schemas.openxmlformats.org/officeDocument/2006/relationships/slide" Target="../slides/slide110.xml" /><Relationship Id="rId1"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2" Type="http://schemas.openxmlformats.org/officeDocument/2006/relationships/slide" Target="../slides/slide111.xml" /><Relationship Id="rId1"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2" Type="http://schemas.openxmlformats.org/officeDocument/2006/relationships/slide" Target="../slides/slide112.xml" /><Relationship Id="rId1"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2" Type="http://schemas.openxmlformats.org/officeDocument/2006/relationships/slide" Target="../slides/slide113.xml" /><Relationship Id="rId1"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2" Type="http://schemas.openxmlformats.org/officeDocument/2006/relationships/slide" Target="../slides/slide114.xml" /><Relationship Id="rId1"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2" Type="http://schemas.openxmlformats.org/officeDocument/2006/relationships/slide" Target="../slides/slide115.xml" /><Relationship Id="rId1"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2" Type="http://schemas.openxmlformats.org/officeDocument/2006/relationships/slide" Target="../slides/slide116.xml" /><Relationship Id="rId1"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2" Type="http://schemas.openxmlformats.org/officeDocument/2006/relationships/slide" Target="../slides/slide117.xml" /><Relationship Id="rId1"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2" Type="http://schemas.openxmlformats.org/officeDocument/2006/relationships/slide" Target="../slides/slide118.xml" /><Relationship Id="rId1"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2" Type="http://schemas.openxmlformats.org/officeDocument/2006/relationships/slide" Target="../slides/slide119.xml" /><Relationship Id="rId1"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2" Type="http://schemas.openxmlformats.org/officeDocument/2006/relationships/slide" Target="../slides/slide120.xml" /><Relationship Id="rId1"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2" Type="http://schemas.openxmlformats.org/officeDocument/2006/relationships/slide" Target="../slides/slide121.xml" /><Relationship Id="rId1"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2" Type="http://schemas.openxmlformats.org/officeDocument/2006/relationships/slide" Target="../slides/slide122.xml" /><Relationship Id="rId1"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2" Type="http://schemas.openxmlformats.org/officeDocument/2006/relationships/slide" Target="../slides/slide123.xml" /><Relationship Id="rId1"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2" Type="http://schemas.openxmlformats.org/officeDocument/2006/relationships/slide" Target="../slides/slide124.xml" /><Relationship Id="rId1"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2" Type="http://schemas.openxmlformats.org/officeDocument/2006/relationships/slide" Target="../slides/slide125.xml" /><Relationship Id="rId1"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2" Type="http://schemas.openxmlformats.org/officeDocument/2006/relationships/slide" Target="../slides/slide126.xml" /><Relationship Id="rId1"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2" Type="http://schemas.openxmlformats.org/officeDocument/2006/relationships/slide" Target="../slides/slide127.xml" /><Relationship Id="rId1"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2" Type="http://schemas.openxmlformats.org/officeDocument/2006/relationships/slide" Target="../slides/slide128.xml" /><Relationship Id="rId1"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2" Type="http://schemas.openxmlformats.org/officeDocument/2006/relationships/slide" Target="../slides/slide129.xml" /><Relationship Id="rId1"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2" Type="http://schemas.openxmlformats.org/officeDocument/2006/relationships/slide" Target="../slides/slide130.xml" /><Relationship Id="rId1"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2" Type="http://schemas.openxmlformats.org/officeDocument/2006/relationships/slide" Target="../slides/slide131.xml" /><Relationship Id="rId1"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2" Type="http://schemas.openxmlformats.org/officeDocument/2006/relationships/slide" Target="../slides/slide132.xml" /><Relationship Id="rId1"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2" Type="http://schemas.openxmlformats.org/officeDocument/2006/relationships/slide" Target="../slides/slide133.xml" /><Relationship Id="rId1"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2" Type="http://schemas.openxmlformats.org/officeDocument/2006/relationships/slide" Target="../slides/slide134.xml" /><Relationship Id="rId1"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2" Type="http://schemas.openxmlformats.org/officeDocument/2006/relationships/slide" Target="../slides/slide135.xml" /><Relationship Id="rId1"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2" Type="http://schemas.openxmlformats.org/officeDocument/2006/relationships/slide" Target="../slides/slide136.xml" /><Relationship Id="rId1"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2" Type="http://schemas.openxmlformats.org/officeDocument/2006/relationships/slide" Target="../slides/slide137.xml" /><Relationship Id="rId1"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30.xml.rels><?xml version="1.0" encoding="UTF-8"?>
<Relationships xmlns="http://schemas.openxmlformats.org/package/2006/relationships"><Relationship Id="rId2" Type="http://schemas.openxmlformats.org/officeDocument/2006/relationships/slide" Target="../slides/slide138.xml" /><Relationship Id="rId1" Type="http://schemas.openxmlformats.org/officeDocument/2006/relationships/notesMaster" Target="../notesMasters/notesMaster1.xml" /></Relationships>
</file>

<file path=ppt/notesSlides/_rels/notesSlide131.xml.rels><?xml version="1.0" encoding="UTF-8"?>
<Relationships xmlns="http://schemas.openxmlformats.org/package/2006/relationships"><Relationship Id="rId2" Type="http://schemas.openxmlformats.org/officeDocument/2006/relationships/slide" Target="../slides/slide140.xml" /><Relationship Id="rId1" Type="http://schemas.openxmlformats.org/officeDocument/2006/relationships/notesMaster" Target="../notesMasters/notesMaster1.xml" /></Relationships>
</file>

<file path=ppt/notesSlides/_rels/notesSlide132.xml.rels><?xml version="1.0" encoding="UTF-8"?>
<Relationships xmlns="http://schemas.openxmlformats.org/package/2006/relationships"><Relationship Id="rId2" Type="http://schemas.openxmlformats.org/officeDocument/2006/relationships/slide" Target="../slides/slide141.xml" /><Relationship Id="rId1" Type="http://schemas.openxmlformats.org/officeDocument/2006/relationships/notesMaster" Target="../notesMasters/notesMaster1.xml" /></Relationships>
</file>

<file path=ppt/notesSlides/_rels/notesSlide133.xml.rels><?xml version="1.0" encoding="UTF-8"?>
<Relationships xmlns="http://schemas.openxmlformats.org/package/2006/relationships"><Relationship Id="rId2" Type="http://schemas.openxmlformats.org/officeDocument/2006/relationships/slide" Target="../slides/slide142.xml" /><Relationship Id="rId1" Type="http://schemas.openxmlformats.org/officeDocument/2006/relationships/notesMaster" Target="../notesMasters/notesMaster1.xml" /></Relationships>
</file>

<file path=ppt/notesSlides/_rels/notesSlide134.xml.rels><?xml version="1.0" encoding="UTF-8"?>
<Relationships xmlns="http://schemas.openxmlformats.org/package/2006/relationships"><Relationship Id="rId2" Type="http://schemas.openxmlformats.org/officeDocument/2006/relationships/slide" Target="../slides/slide143.xml" /><Relationship Id="rId1" Type="http://schemas.openxmlformats.org/officeDocument/2006/relationships/notesMaster" Target="../notesMasters/notesMaster1.xml" /></Relationships>
</file>

<file path=ppt/notesSlides/_rels/notesSlide135.xml.rels><?xml version="1.0" encoding="UTF-8"?>
<Relationships xmlns="http://schemas.openxmlformats.org/package/2006/relationships"><Relationship Id="rId2" Type="http://schemas.openxmlformats.org/officeDocument/2006/relationships/slide" Target="../slides/slide144.xml" /><Relationship Id="rId1" Type="http://schemas.openxmlformats.org/officeDocument/2006/relationships/notesMaster" Target="../notesMasters/notesMaster1.xml" /></Relationships>
</file>

<file path=ppt/notesSlides/_rels/notesSlide136.xml.rels><?xml version="1.0" encoding="UTF-8"?>
<Relationships xmlns="http://schemas.openxmlformats.org/package/2006/relationships"><Relationship Id="rId2" Type="http://schemas.openxmlformats.org/officeDocument/2006/relationships/slide" Target="../slides/slide145.xml" /><Relationship Id="rId1" Type="http://schemas.openxmlformats.org/officeDocument/2006/relationships/notesMaster" Target="../notesMasters/notesMaster1.xml" /></Relationships>
</file>

<file path=ppt/notesSlides/_rels/notesSlide137.xml.rels><?xml version="1.0" encoding="UTF-8"?>
<Relationships xmlns="http://schemas.openxmlformats.org/package/2006/relationships"><Relationship Id="rId2" Type="http://schemas.openxmlformats.org/officeDocument/2006/relationships/slide" Target="../slides/slide146.xml" /><Relationship Id="rId1" Type="http://schemas.openxmlformats.org/officeDocument/2006/relationships/notesMaster" Target="../notesMasters/notesMaster1.xml" /></Relationships>
</file>

<file path=ppt/notesSlides/_rels/notesSlide138.xml.rels><?xml version="1.0" encoding="UTF-8"?>
<Relationships xmlns="http://schemas.openxmlformats.org/package/2006/relationships"><Relationship Id="rId2" Type="http://schemas.openxmlformats.org/officeDocument/2006/relationships/slide" Target="../slides/slide147.xml" /><Relationship Id="rId1" Type="http://schemas.openxmlformats.org/officeDocument/2006/relationships/notesMaster" Target="../notesMasters/notesMaster1.xml" /></Relationships>
</file>

<file path=ppt/notesSlides/_rels/notesSlide139.xml.rels><?xml version="1.0" encoding="UTF-8"?>
<Relationships xmlns="http://schemas.openxmlformats.org/package/2006/relationships"><Relationship Id="rId2" Type="http://schemas.openxmlformats.org/officeDocument/2006/relationships/slide" Target="../slides/slide148.xml" /><Relationship Id="rId1"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40.xml.rels><?xml version="1.0" encoding="UTF-8"?>
<Relationships xmlns="http://schemas.openxmlformats.org/package/2006/relationships"><Relationship Id="rId2" Type="http://schemas.openxmlformats.org/officeDocument/2006/relationships/slide" Target="../slides/slide149.xml" /><Relationship Id="rId1" Type="http://schemas.openxmlformats.org/officeDocument/2006/relationships/notesMaster" Target="../notesMasters/notesMaster1.xml" /></Relationships>
</file>

<file path=ppt/notesSlides/_rels/notesSlide141.xml.rels><?xml version="1.0" encoding="UTF-8"?>
<Relationships xmlns="http://schemas.openxmlformats.org/package/2006/relationships"><Relationship Id="rId2" Type="http://schemas.openxmlformats.org/officeDocument/2006/relationships/slide" Target="../slides/slide150.xml" /><Relationship Id="rId1"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2" Type="http://schemas.openxmlformats.org/officeDocument/2006/relationships/slide" Target="../slides/slide151.xml" /><Relationship Id="rId1"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2" Type="http://schemas.openxmlformats.org/officeDocument/2006/relationships/slide" Target="../slides/slide152.xml" /><Relationship Id="rId1"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2" Type="http://schemas.openxmlformats.org/officeDocument/2006/relationships/slide" Target="../slides/slide153.xml" /><Relationship Id="rId1" Type="http://schemas.openxmlformats.org/officeDocument/2006/relationships/notesMaster" Target="../notesMasters/notesMaster1.xml" /></Relationships>
</file>

<file path=ppt/notesSlides/_rels/notesSlide145.xml.rels><?xml version="1.0" encoding="UTF-8"?>
<Relationships xmlns="http://schemas.openxmlformats.org/package/2006/relationships"><Relationship Id="rId2" Type="http://schemas.openxmlformats.org/officeDocument/2006/relationships/slide" Target="../slides/slide154.xml" /><Relationship Id="rId1" Type="http://schemas.openxmlformats.org/officeDocument/2006/relationships/notesMaster" Target="../notesMasters/notesMaster1.xml" /></Relationships>
</file>

<file path=ppt/notesSlides/_rels/notesSlide146.xml.rels><?xml version="1.0" encoding="UTF-8"?>
<Relationships xmlns="http://schemas.openxmlformats.org/package/2006/relationships"><Relationship Id="rId2" Type="http://schemas.openxmlformats.org/officeDocument/2006/relationships/slide" Target="../slides/slide155.xml" /><Relationship Id="rId1"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2" Type="http://schemas.openxmlformats.org/officeDocument/2006/relationships/slide" Target="../slides/slide156.xml" /><Relationship Id="rId1" Type="http://schemas.openxmlformats.org/officeDocument/2006/relationships/notesMaster" Target="../notesMasters/notesMaster1.xml" /></Relationships>
</file>

<file path=ppt/notesSlides/_rels/notesSlide148.xml.rels><?xml version="1.0" encoding="UTF-8"?>
<Relationships xmlns="http://schemas.openxmlformats.org/package/2006/relationships"><Relationship Id="rId2" Type="http://schemas.openxmlformats.org/officeDocument/2006/relationships/slide" Target="../slides/slide157.xml" /><Relationship Id="rId1" Type="http://schemas.openxmlformats.org/officeDocument/2006/relationships/notesMaster" Target="../notesMasters/notesMaster1.xml" /></Relationships>
</file>

<file path=ppt/notesSlides/_rels/notesSlide149.xml.rels><?xml version="1.0" encoding="UTF-8"?>
<Relationships xmlns="http://schemas.openxmlformats.org/package/2006/relationships"><Relationship Id="rId2" Type="http://schemas.openxmlformats.org/officeDocument/2006/relationships/slide" Target="../slides/slide158.xml" /><Relationship Id="rId1"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50.xml.rels><?xml version="1.0" encoding="UTF-8"?>
<Relationships xmlns="http://schemas.openxmlformats.org/package/2006/relationships"><Relationship Id="rId2" Type="http://schemas.openxmlformats.org/officeDocument/2006/relationships/slide" Target="../slides/slide159.xml" /><Relationship Id="rId1" Type="http://schemas.openxmlformats.org/officeDocument/2006/relationships/notesMaster" Target="../notesMasters/notesMaster1.xml" /></Relationships>
</file>

<file path=ppt/notesSlides/_rels/notesSlide151.xml.rels><?xml version="1.0" encoding="UTF-8"?>
<Relationships xmlns="http://schemas.openxmlformats.org/package/2006/relationships"><Relationship Id="rId2" Type="http://schemas.openxmlformats.org/officeDocument/2006/relationships/slide" Target="../slides/slide160.xml" /><Relationship Id="rId1" Type="http://schemas.openxmlformats.org/officeDocument/2006/relationships/notesMaster" Target="../notesMasters/notesMaster1.xml" /></Relationships>
</file>

<file path=ppt/notesSlides/_rels/notesSlide152.xml.rels><?xml version="1.0" encoding="UTF-8"?>
<Relationships xmlns="http://schemas.openxmlformats.org/package/2006/relationships"><Relationship Id="rId2" Type="http://schemas.openxmlformats.org/officeDocument/2006/relationships/slide" Target="../slides/slide161.xml" /><Relationship Id="rId1" Type="http://schemas.openxmlformats.org/officeDocument/2006/relationships/notesMaster" Target="../notesMasters/notesMaster1.xml" /></Relationships>
</file>

<file path=ppt/notesSlides/_rels/notesSlide153.xml.rels><?xml version="1.0" encoding="UTF-8"?>
<Relationships xmlns="http://schemas.openxmlformats.org/package/2006/relationships"><Relationship Id="rId2" Type="http://schemas.openxmlformats.org/officeDocument/2006/relationships/slide" Target="../slides/slide162.xml" /><Relationship Id="rId1" Type="http://schemas.openxmlformats.org/officeDocument/2006/relationships/notesMaster" Target="../notesMasters/notesMaster1.xml" /></Relationships>
</file>

<file path=ppt/notesSlides/_rels/notesSlide154.xml.rels><?xml version="1.0" encoding="UTF-8"?>
<Relationships xmlns="http://schemas.openxmlformats.org/package/2006/relationships"><Relationship Id="rId2" Type="http://schemas.openxmlformats.org/officeDocument/2006/relationships/slide" Target="../slides/slide163.xml" /><Relationship Id="rId1" Type="http://schemas.openxmlformats.org/officeDocument/2006/relationships/notesMaster" Target="../notesMasters/notesMaster1.xml" /></Relationships>
</file>

<file path=ppt/notesSlides/_rels/notesSlide155.xml.rels><?xml version="1.0" encoding="UTF-8"?>
<Relationships xmlns="http://schemas.openxmlformats.org/package/2006/relationships"><Relationship Id="rId2" Type="http://schemas.openxmlformats.org/officeDocument/2006/relationships/slide" Target="../slides/slide164.xml" /><Relationship Id="rId1" Type="http://schemas.openxmlformats.org/officeDocument/2006/relationships/notesMaster" Target="../notesMasters/notesMaster1.xml" /></Relationships>
</file>

<file path=ppt/notesSlides/_rels/notesSlide156.xml.rels><?xml version="1.0" encoding="UTF-8"?>
<Relationships xmlns="http://schemas.openxmlformats.org/package/2006/relationships"><Relationship Id="rId2" Type="http://schemas.openxmlformats.org/officeDocument/2006/relationships/slide" Target="../slides/slide165.xml" /><Relationship Id="rId1" Type="http://schemas.openxmlformats.org/officeDocument/2006/relationships/notesMaster" Target="../notesMasters/notesMaster1.xml" /></Relationships>
</file>

<file path=ppt/notesSlides/_rels/notesSlide157.xml.rels><?xml version="1.0" encoding="UTF-8"?>
<Relationships xmlns="http://schemas.openxmlformats.org/package/2006/relationships"><Relationship Id="rId2" Type="http://schemas.openxmlformats.org/officeDocument/2006/relationships/slide" Target="../slides/slide166.xml" /><Relationship Id="rId1" Type="http://schemas.openxmlformats.org/officeDocument/2006/relationships/notesMaster" Target="../notesMasters/notesMaster1.xml" /></Relationships>
</file>

<file path=ppt/notesSlides/_rels/notesSlide158.xml.rels><?xml version="1.0" encoding="UTF-8"?>
<Relationships xmlns="http://schemas.openxmlformats.org/package/2006/relationships"><Relationship Id="rId2" Type="http://schemas.openxmlformats.org/officeDocument/2006/relationships/slide" Target="../slides/slide167.xml" /><Relationship Id="rId1" Type="http://schemas.openxmlformats.org/officeDocument/2006/relationships/notesMaster" Target="../notesMasters/notesMaster1.xml" /></Relationships>
</file>

<file path=ppt/notesSlides/_rels/notesSlide159.xml.rels><?xml version="1.0" encoding="UTF-8"?>
<Relationships xmlns="http://schemas.openxmlformats.org/package/2006/relationships"><Relationship Id="rId2" Type="http://schemas.openxmlformats.org/officeDocument/2006/relationships/slide" Target="../slides/slide168.xml" /><Relationship Id="rId1"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60.xml.rels><?xml version="1.0" encoding="UTF-8"?>
<Relationships xmlns="http://schemas.openxmlformats.org/package/2006/relationships"><Relationship Id="rId2" Type="http://schemas.openxmlformats.org/officeDocument/2006/relationships/slide" Target="../slides/slide169.xml" /><Relationship Id="rId1" Type="http://schemas.openxmlformats.org/officeDocument/2006/relationships/notesMaster" Target="../notesMasters/notesMaster1.xml" /></Relationships>
</file>

<file path=ppt/notesSlides/_rels/notesSlide161.xml.rels><?xml version="1.0" encoding="UTF-8"?>
<Relationships xmlns="http://schemas.openxmlformats.org/package/2006/relationships"><Relationship Id="rId2" Type="http://schemas.openxmlformats.org/officeDocument/2006/relationships/slide" Target="../slides/slide170.xml" /><Relationship Id="rId1" Type="http://schemas.openxmlformats.org/officeDocument/2006/relationships/notesMaster" Target="../notesMasters/notesMaster1.xml" /></Relationships>
</file>

<file path=ppt/notesSlides/_rels/notesSlide162.xml.rels><?xml version="1.0" encoding="UTF-8"?>
<Relationships xmlns="http://schemas.openxmlformats.org/package/2006/relationships"><Relationship Id="rId2" Type="http://schemas.openxmlformats.org/officeDocument/2006/relationships/slide" Target="../slides/slide171.xml" /><Relationship Id="rId1" Type="http://schemas.openxmlformats.org/officeDocument/2006/relationships/notesMaster" Target="../notesMasters/notesMaster1.xml" /></Relationships>
</file>

<file path=ppt/notesSlides/_rels/notesSlide163.xml.rels><?xml version="1.0" encoding="UTF-8"?>
<Relationships xmlns="http://schemas.openxmlformats.org/package/2006/relationships"><Relationship Id="rId2" Type="http://schemas.openxmlformats.org/officeDocument/2006/relationships/slide" Target="../slides/slide172.xml" /><Relationship Id="rId1" Type="http://schemas.openxmlformats.org/officeDocument/2006/relationships/notesMaster" Target="../notesMasters/notesMaster1.xml" /></Relationships>
</file>

<file path=ppt/notesSlides/_rels/notesSlide164.xml.rels><?xml version="1.0" encoding="UTF-8"?>
<Relationships xmlns="http://schemas.openxmlformats.org/package/2006/relationships"><Relationship Id="rId2" Type="http://schemas.openxmlformats.org/officeDocument/2006/relationships/slide" Target="../slides/slide173.xml" /><Relationship Id="rId1" Type="http://schemas.openxmlformats.org/officeDocument/2006/relationships/notesMaster" Target="../notesMasters/notesMaster1.xml" /></Relationships>
</file>

<file path=ppt/notesSlides/_rels/notesSlide165.xml.rels><?xml version="1.0" encoding="UTF-8"?>
<Relationships xmlns="http://schemas.openxmlformats.org/package/2006/relationships"><Relationship Id="rId2" Type="http://schemas.openxmlformats.org/officeDocument/2006/relationships/slide" Target="../slides/slide174.xml" /><Relationship Id="rId1" Type="http://schemas.openxmlformats.org/officeDocument/2006/relationships/notesMaster" Target="../notesMasters/notesMaster1.xml" /></Relationships>
</file>

<file path=ppt/notesSlides/_rels/notesSlide166.xml.rels><?xml version="1.0" encoding="UTF-8"?>
<Relationships xmlns="http://schemas.openxmlformats.org/package/2006/relationships"><Relationship Id="rId2" Type="http://schemas.openxmlformats.org/officeDocument/2006/relationships/slide" Target="../slides/slide175.xml" /><Relationship Id="rId1" Type="http://schemas.openxmlformats.org/officeDocument/2006/relationships/notesMaster" Target="../notesMasters/notesMaster1.xml" /></Relationships>
</file>

<file path=ppt/notesSlides/_rels/notesSlide167.xml.rels><?xml version="1.0" encoding="UTF-8"?>
<Relationships xmlns="http://schemas.openxmlformats.org/package/2006/relationships"><Relationship Id="rId2" Type="http://schemas.openxmlformats.org/officeDocument/2006/relationships/slide" Target="../slides/slide176.xml" /><Relationship Id="rId1" Type="http://schemas.openxmlformats.org/officeDocument/2006/relationships/notesMaster" Target="../notesMasters/notesMaster1.xml" /></Relationships>
</file>

<file path=ppt/notesSlides/_rels/notesSlide168.xml.rels><?xml version="1.0" encoding="UTF-8"?>
<Relationships xmlns="http://schemas.openxmlformats.org/package/2006/relationships"><Relationship Id="rId2" Type="http://schemas.openxmlformats.org/officeDocument/2006/relationships/slide" Target="../slides/slide177.xml" /><Relationship Id="rId1" Type="http://schemas.openxmlformats.org/officeDocument/2006/relationships/notesMaster" Target="../notesMasters/notesMaster1.xml" /></Relationships>
</file>

<file path=ppt/notesSlides/_rels/notesSlide169.xml.rels><?xml version="1.0" encoding="UTF-8"?>
<Relationships xmlns="http://schemas.openxmlformats.org/package/2006/relationships"><Relationship Id="rId2" Type="http://schemas.openxmlformats.org/officeDocument/2006/relationships/slide" Target="../slides/slide178.xml" /><Relationship Id="rId1"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70.xml.rels><?xml version="1.0" encoding="UTF-8"?>
<Relationships xmlns="http://schemas.openxmlformats.org/package/2006/relationships"><Relationship Id="rId2" Type="http://schemas.openxmlformats.org/officeDocument/2006/relationships/slide" Target="../slides/slide179.xml" /><Relationship Id="rId1" Type="http://schemas.openxmlformats.org/officeDocument/2006/relationships/notesMaster" Target="../notesMasters/notesMaster1.xml" /></Relationships>
</file>

<file path=ppt/notesSlides/_rels/notesSlide171.xml.rels><?xml version="1.0" encoding="UTF-8"?>
<Relationships xmlns="http://schemas.openxmlformats.org/package/2006/relationships"><Relationship Id="rId2" Type="http://schemas.openxmlformats.org/officeDocument/2006/relationships/slide" Target="../slides/slide180.xml" /><Relationship Id="rId1" Type="http://schemas.openxmlformats.org/officeDocument/2006/relationships/notesMaster" Target="../notesMasters/notesMaster1.xml" /></Relationships>
</file>

<file path=ppt/notesSlides/_rels/notesSlide172.xml.rels><?xml version="1.0" encoding="UTF-8"?>
<Relationships xmlns="http://schemas.openxmlformats.org/package/2006/relationships"><Relationship Id="rId2" Type="http://schemas.openxmlformats.org/officeDocument/2006/relationships/slide" Target="../slides/slide181.xml" /><Relationship Id="rId1" Type="http://schemas.openxmlformats.org/officeDocument/2006/relationships/notesMaster" Target="../notesMasters/notesMaster1.xml" /></Relationships>
</file>

<file path=ppt/notesSlides/_rels/notesSlide173.xml.rels><?xml version="1.0" encoding="UTF-8"?>
<Relationships xmlns="http://schemas.openxmlformats.org/package/2006/relationships"><Relationship Id="rId2" Type="http://schemas.openxmlformats.org/officeDocument/2006/relationships/slide" Target="../slides/slide182.xml" /><Relationship Id="rId1" Type="http://schemas.openxmlformats.org/officeDocument/2006/relationships/notesMaster" Target="../notesMasters/notesMaster1.xml" /></Relationships>
</file>

<file path=ppt/notesSlides/_rels/notesSlide174.xml.rels><?xml version="1.0" encoding="UTF-8"?>
<Relationships xmlns="http://schemas.openxmlformats.org/package/2006/relationships"><Relationship Id="rId2" Type="http://schemas.openxmlformats.org/officeDocument/2006/relationships/slide" Target="../slides/slide183.xml" /><Relationship Id="rId1" Type="http://schemas.openxmlformats.org/officeDocument/2006/relationships/notesMaster" Target="../notesMasters/notesMaster1.xml" /></Relationships>
</file>

<file path=ppt/notesSlides/_rels/notesSlide175.xml.rels><?xml version="1.0" encoding="UTF-8"?>
<Relationships xmlns="http://schemas.openxmlformats.org/package/2006/relationships"><Relationship Id="rId2" Type="http://schemas.openxmlformats.org/officeDocument/2006/relationships/slide" Target="../slides/slide184.xml" /><Relationship Id="rId1" Type="http://schemas.openxmlformats.org/officeDocument/2006/relationships/notesMaster" Target="../notesMasters/notesMaster1.xml" /></Relationships>
</file>

<file path=ppt/notesSlides/_rels/notesSlide176.xml.rels><?xml version="1.0" encoding="UTF-8"?>
<Relationships xmlns="http://schemas.openxmlformats.org/package/2006/relationships"><Relationship Id="rId2" Type="http://schemas.openxmlformats.org/officeDocument/2006/relationships/slide" Target="../slides/slide185.xml" /><Relationship Id="rId1" Type="http://schemas.openxmlformats.org/officeDocument/2006/relationships/notesMaster" Target="../notesMasters/notesMaster1.xml" /></Relationships>
</file>

<file path=ppt/notesSlides/_rels/notesSlide177.xml.rels><?xml version="1.0" encoding="UTF-8"?>
<Relationships xmlns="http://schemas.openxmlformats.org/package/2006/relationships"><Relationship Id="rId2" Type="http://schemas.openxmlformats.org/officeDocument/2006/relationships/slide" Target="../slides/slide186.xml" /><Relationship Id="rId1" Type="http://schemas.openxmlformats.org/officeDocument/2006/relationships/notesMaster" Target="../notesMasters/notesMaster1.xml" /></Relationships>
</file>

<file path=ppt/notesSlides/_rels/notesSlide178.xml.rels><?xml version="1.0" encoding="UTF-8"?>
<Relationships xmlns="http://schemas.openxmlformats.org/package/2006/relationships"><Relationship Id="rId2" Type="http://schemas.openxmlformats.org/officeDocument/2006/relationships/slide" Target="../slides/slide187.xml" /><Relationship Id="rId1" Type="http://schemas.openxmlformats.org/officeDocument/2006/relationships/notesMaster" Target="../notesMasters/notesMaster1.xml" /></Relationships>
</file>

<file path=ppt/notesSlides/_rels/notesSlide179.xml.rels><?xml version="1.0" encoding="UTF-8"?>
<Relationships xmlns="http://schemas.openxmlformats.org/package/2006/relationships"><Relationship Id="rId2" Type="http://schemas.openxmlformats.org/officeDocument/2006/relationships/slide" Target="../slides/slide188.xml" /><Relationship Id="rId1"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80.xml.rels><?xml version="1.0" encoding="UTF-8"?>
<Relationships xmlns="http://schemas.openxmlformats.org/package/2006/relationships"><Relationship Id="rId2" Type="http://schemas.openxmlformats.org/officeDocument/2006/relationships/slide" Target="../slides/slide189.xml" /><Relationship Id="rId1" Type="http://schemas.openxmlformats.org/officeDocument/2006/relationships/notesMaster" Target="../notesMasters/notesMaster1.xml" /></Relationships>
</file>

<file path=ppt/notesSlides/_rels/notesSlide181.xml.rels><?xml version="1.0" encoding="UTF-8"?>
<Relationships xmlns="http://schemas.openxmlformats.org/package/2006/relationships"><Relationship Id="rId2" Type="http://schemas.openxmlformats.org/officeDocument/2006/relationships/slide" Target="../slides/slide190.xml" /><Relationship Id="rId1" Type="http://schemas.openxmlformats.org/officeDocument/2006/relationships/notesMaster" Target="../notesMasters/notesMaster1.xml" /></Relationships>
</file>

<file path=ppt/notesSlides/_rels/notesSlide182.xml.rels><?xml version="1.0" encoding="UTF-8"?>
<Relationships xmlns="http://schemas.openxmlformats.org/package/2006/relationships"><Relationship Id="rId2" Type="http://schemas.openxmlformats.org/officeDocument/2006/relationships/slide" Target="../slides/slide193.xml" /><Relationship Id="rId1" Type="http://schemas.openxmlformats.org/officeDocument/2006/relationships/notesMaster" Target="../notesMasters/notesMaster1.xml" /></Relationships>
</file>

<file path=ppt/notesSlides/_rels/notesSlide183.xml.rels><?xml version="1.0" encoding="UTF-8"?>
<Relationships xmlns="http://schemas.openxmlformats.org/package/2006/relationships"><Relationship Id="rId2" Type="http://schemas.openxmlformats.org/officeDocument/2006/relationships/slide" Target="../slides/slide196.xml" /><Relationship Id="rId1" Type="http://schemas.openxmlformats.org/officeDocument/2006/relationships/notesMaster" Target="../notesMasters/notesMaster1.xml" /></Relationships>
</file>

<file path=ppt/notesSlides/_rels/notesSlide184.xml.rels><?xml version="1.0" encoding="UTF-8"?>
<Relationships xmlns="http://schemas.openxmlformats.org/package/2006/relationships"><Relationship Id="rId2" Type="http://schemas.openxmlformats.org/officeDocument/2006/relationships/slide" Target="../slides/slide197.xml" /><Relationship Id="rId1" Type="http://schemas.openxmlformats.org/officeDocument/2006/relationships/notesMaster" Target="../notesMasters/notesMaster1.xml" /></Relationships>
</file>

<file path=ppt/notesSlides/_rels/notesSlide185.xml.rels><?xml version="1.0" encoding="UTF-8"?>
<Relationships xmlns="http://schemas.openxmlformats.org/package/2006/relationships"><Relationship Id="rId2" Type="http://schemas.openxmlformats.org/officeDocument/2006/relationships/slide" Target="../slides/slide198.xml" /><Relationship Id="rId1" Type="http://schemas.openxmlformats.org/officeDocument/2006/relationships/notesMaster" Target="../notesMasters/notesMaster1.xml" /></Relationships>
</file>

<file path=ppt/notesSlides/_rels/notesSlide186.xml.rels><?xml version="1.0" encoding="UTF-8"?>
<Relationships xmlns="http://schemas.openxmlformats.org/package/2006/relationships"><Relationship Id="rId2" Type="http://schemas.openxmlformats.org/officeDocument/2006/relationships/slide" Target="../slides/slide199.xml" /><Relationship Id="rId1" Type="http://schemas.openxmlformats.org/officeDocument/2006/relationships/notesMaster" Target="../notesMasters/notesMaster1.xml" /></Relationships>
</file>

<file path=ppt/notesSlides/_rels/notesSlide187.xml.rels><?xml version="1.0" encoding="UTF-8"?>
<Relationships xmlns="http://schemas.openxmlformats.org/package/2006/relationships"><Relationship Id="rId2" Type="http://schemas.openxmlformats.org/officeDocument/2006/relationships/slide" Target="../slides/slide201.xml" /><Relationship Id="rId1" Type="http://schemas.openxmlformats.org/officeDocument/2006/relationships/notesMaster" Target="../notesMasters/notesMaster1.xml" /></Relationships>
</file>

<file path=ppt/notesSlides/_rels/notesSlide188.xml.rels><?xml version="1.0" encoding="UTF-8"?>
<Relationships xmlns="http://schemas.openxmlformats.org/package/2006/relationships"><Relationship Id="rId2" Type="http://schemas.openxmlformats.org/officeDocument/2006/relationships/slide" Target="../slides/slide202.xml" /><Relationship Id="rId1" Type="http://schemas.openxmlformats.org/officeDocument/2006/relationships/notesMaster" Target="../notesMasters/notesMaster1.xml" /></Relationships>
</file>

<file path=ppt/notesSlides/_rels/notesSlide189.xml.rels><?xml version="1.0" encoding="UTF-8"?>
<Relationships xmlns="http://schemas.openxmlformats.org/package/2006/relationships"><Relationship Id="rId2" Type="http://schemas.openxmlformats.org/officeDocument/2006/relationships/slide" Target="../slides/slide204.xml" /><Relationship Id="rId1"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90.xml.rels><?xml version="1.0" encoding="UTF-8"?>
<Relationships xmlns="http://schemas.openxmlformats.org/package/2006/relationships"><Relationship Id="rId2" Type="http://schemas.openxmlformats.org/officeDocument/2006/relationships/slide" Target="../slides/slide206.xml" /><Relationship Id="rId1"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2" Type="http://schemas.openxmlformats.org/officeDocument/2006/relationships/slide" Target="../slides/slide54.xml" /><Relationship Id="rId1"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2" Type="http://schemas.openxmlformats.org/officeDocument/2006/relationships/slide" Target="../slides/slide101.xml" /><Relationship Id="rId1"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2" Type="http://schemas.openxmlformats.org/officeDocument/2006/relationships/slide" Target="../slides/slide102.xml" /><Relationship Id="rId1"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2" Type="http://schemas.openxmlformats.org/officeDocument/2006/relationships/slide" Target="../slides/slide104.xml" /><Relationship Id="rId1"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2" Type="http://schemas.openxmlformats.org/officeDocument/2006/relationships/slide" Target="../slides/slide105.xml" /><Relationship Id="rId1"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2" Type="http://schemas.openxmlformats.org/officeDocument/2006/relationships/slide" Target="../slides/slide106.xml" /><Relationship Id="rId1"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2" Type="http://schemas.openxmlformats.org/officeDocument/2006/relationships/slide" Target="../slides/slide107.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an</a:t>
            </a:r>
            <a:r>
              <a:rPr/>
              <a:t> </a:t>
            </a:r>
            <a:r>
              <a:rPr/>
              <a:t>outline</a:t>
            </a:r>
            <a:r>
              <a:rPr/>
              <a:t> </a:t>
            </a:r>
            <a:r>
              <a:rPr/>
              <a:t>of</a:t>
            </a:r>
            <a:r>
              <a:rPr/>
              <a:t> </a:t>
            </a:r>
            <a:r>
              <a:rPr/>
              <a:t>what</a:t>
            </a:r>
            <a:r>
              <a:rPr/>
              <a:t> </a:t>
            </a:r>
            <a:r>
              <a:rPr/>
              <a:t>you</a:t>
            </a:r>
            <a:r>
              <a:rPr/>
              <a:t> </a:t>
            </a:r>
            <a:r>
              <a:rPr/>
              <a:t>will</a:t>
            </a:r>
            <a:r>
              <a:rPr/>
              <a:t> </a:t>
            </a:r>
            <a:r>
              <a:rPr/>
              <a:t>learn</a:t>
            </a:r>
            <a:r>
              <a:rPr/>
              <a:t> </a:t>
            </a:r>
            <a:r>
              <a:rPr/>
              <a:t>today.</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graph</a:t>
            </a:r>
            <a:r>
              <a:rPr/>
              <a:t> </a:t>
            </a:r>
            <a:r>
              <a:rPr/>
              <a:t>was</a:t>
            </a:r>
            <a:r>
              <a:rPr/>
              <a:t> </a:t>
            </a:r>
            <a:r>
              <a:rPr/>
              <a:t>published</a:t>
            </a:r>
            <a:r>
              <a:rPr/>
              <a:t> </a:t>
            </a:r>
            <a:r>
              <a:rPr/>
              <a:t>in</a:t>
            </a:r>
            <a:r>
              <a:rPr/>
              <a:t> </a:t>
            </a:r>
            <a:r>
              <a:rPr/>
              <a:t>a</a:t>
            </a:r>
            <a:r>
              <a:rPr/>
              <a:t> </a:t>
            </a:r>
            <a:r>
              <a:rPr/>
              <a:t>newspaper</a:t>
            </a:r>
            <a:r>
              <a:rPr/>
              <a:t> </a:t>
            </a:r>
            <a:r>
              <a:rPr/>
              <a:t>article,</a:t>
            </a:r>
          </a:p>
          <a:p>
            <a:pPr lvl="0" marL="0" indent="0">
              <a:buNone/>
            </a:pPr>
          </a:p>
          <a:p>
            <a:pPr lvl="0" marL="0" indent="0">
              <a:buNone/>
            </a:pPr>
            <a:r>
              <a:rPr/>
              <a:t>Badger,</a:t>
            </a:r>
            <a:r>
              <a:rPr/>
              <a:t> </a:t>
            </a:r>
            <a:r>
              <a:rPr/>
              <a:t>E.</a:t>
            </a:r>
            <a:r>
              <a:rPr/>
              <a:t> </a:t>
            </a:r>
            <a:r>
              <a:rPr/>
              <a:t>(2019).</a:t>
            </a:r>
            <a:r>
              <a:rPr/>
              <a:t> </a:t>
            </a:r>
            <a:r>
              <a:rPr/>
              <a:t>People</a:t>
            </a:r>
            <a:r>
              <a:rPr/>
              <a:t> </a:t>
            </a:r>
            <a:r>
              <a:rPr/>
              <a:t>Who</a:t>
            </a:r>
            <a:r>
              <a:rPr/>
              <a:t> </a:t>
            </a:r>
            <a:r>
              <a:rPr/>
              <a:t>Can’t</a:t>
            </a:r>
            <a:r>
              <a:rPr/>
              <a:t> </a:t>
            </a:r>
            <a:r>
              <a:rPr/>
              <a:t>Vote</a:t>
            </a:r>
            <a:r>
              <a:rPr/>
              <a:t> </a:t>
            </a:r>
            <a:r>
              <a:rPr/>
              <a:t>Still</a:t>
            </a:r>
            <a:r>
              <a:rPr/>
              <a:t> </a:t>
            </a:r>
            <a:r>
              <a:rPr/>
              <a:t>Count</a:t>
            </a:r>
            <a:r>
              <a:rPr/>
              <a:t> </a:t>
            </a:r>
            <a:r>
              <a:rPr/>
              <a:t>Politically</a:t>
            </a:r>
            <a:r>
              <a:rPr/>
              <a:t> </a:t>
            </a:r>
            <a:r>
              <a:rPr/>
              <a:t>in</a:t>
            </a:r>
            <a:r>
              <a:rPr/>
              <a:t> </a:t>
            </a:r>
            <a:r>
              <a:rPr/>
              <a:t>America.</a:t>
            </a:r>
            <a:r>
              <a:rPr/>
              <a:t> </a:t>
            </a:r>
            <a:r>
              <a:rPr/>
              <a:t>What</a:t>
            </a:r>
            <a:r>
              <a:rPr/>
              <a:t> </a:t>
            </a:r>
            <a:r>
              <a:rPr/>
              <a:t>if</a:t>
            </a:r>
            <a:r>
              <a:rPr/>
              <a:t> </a:t>
            </a:r>
            <a:r>
              <a:rPr/>
              <a:t>That</a:t>
            </a:r>
            <a:r>
              <a:rPr/>
              <a:t> </a:t>
            </a:r>
            <a:r>
              <a:rPr/>
              <a:t>Changes?</a:t>
            </a:r>
            <a:r>
              <a:rPr/>
              <a:t> </a:t>
            </a:r>
            <a:r>
              <a:rPr/>
              <a:t>Retrieved</a:t>
            </a:r>
            <a:r>
              <a:rPr/>
              <a:t> </a:t>
            </a:r>
            <a:r>
              <a:rPr/>
              <a:t>June</a:t>
            </a:r>
            <a:r>
              <a:rPr/>
              <a:t> </a:t>
            </a:r>
            <a:r>
              <a:rPr/>
              <a:t>24,</a:t>
            </a:r>
            <a:r>
              <a:rPr/>
              <a:t> </a:t>
            </a:r>
            <a:r>
              <a:rPr/>
              <a:t>2019,</a:t>
            </a:r>
            <a:r>
              <a:rPr/>
              <a:t> </a:t>
            </a:r>
            <a:r>
              <a:rPr/>
              <a:t>from</a:t>
            </a:r>
            <a:r>
              <a:rPr/>
              <a:t> </a:t>
            </a:r>
            <a:r>
              <a:rPr/>
              <a:t>The</a:t>
            </a:r>
            <a:r>
              <a:rPr/>
              <a:t> </a:t>
            </a:r>
            <a:r>
              <a:rPr/>
              <a:t>New</a:t>
            </a:r>
            <a:r>
              <a:rPr/>
              <a:t> </a:t>
            </a:r>
            <a:r>
              <a:rPr/>
              <a:t>York</a:t>
            </a:r>
            <a:r>
              <a:rPr/>
              <a:t> </a:t>
            </a:r>
            <a:r>
              <a:rPr/>
              <a:t>Times</a:t>
            </a:r>
            <a:r>
              <a:rPr/>
              <a:t> </a:t>
            </a:r>
            <a:r>
              <a:rPr/>
              <a:t>website:</a:t>
            </a:r>
            <a:r>
              <a:rPr/>
              <a:t> </a:t>
            </a:r>
            <a:r>
              <a:rPr/>
              <a:t>https://www.nytimes.com/2019/06/22/upshot/america-who-deserves-representation.html</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While</a:t>
            </a:r>
            <a:r>
              <a:rPr/>
              <a:t> </a:t>
            </a:r>
            <a:r>
              <a:rPr/>
              <a:t>the</a:t>
            </a:r>
            <a:r>
              <a:rPr/>
              <a:t> </a:t>
            </a:r>
            <a:r>
              <a:rPr/>
              <a:t>default</a:t>
            </a:r>
            <a:r>
              <a:rPr/>
              <a:t> </a:t>
            </a:r>
            <a:r>
              <a:rPr/>
              <a:t>colors</a:t>
            </a:r>
            <a:r>
              <a:rPr/>
              <a:t> </a:t>
            </a:r>
            <a:r>
              <a:rPr/>
              <a:t>chosen</a:t>
            </a:r>
            <a:r>
              <a:rPr/>
              <a:t> </a:t>
            </a:r>
            <a:r>
              <a:rPr/>
              <a:t>by</a:t>
            </a:r>
            <a:r>
              <a:rPr/>
              <a:t> </a:t>
            </a:r>
            <a:r>
              <a:rPr/>
              <a:t>your</a:t>
            </a:r>
            <a:r>
              <a:rPr/>
              <a:t> </a:t>
            </a:r>
            <a:r>
              <a:rPr/>
              <a:t>software</a:t>
            </a:r>
            <a:r>
              <a:rPr/>
              <a:t> </a:t>
            </a:r>
            <a:r>
              <a:rPr/>
              <a:t>are</a:t>
            </a:r>
            <a:r>
              <a:rPr/>
              <a:t> </a:t>
            </a:r>
            <a:r>
              <a:rPr/>
              <a:t>almost</a:t>
            </a:r>
            <a:r>
              <a:rPr/>
              <a:t> </a:t>
            </a:r>
            <a:r>
              <a:rPr/>
              <a:t>always</a:t>
            </a:r>
            <a:r>
              <a:rPr/>
              <a:t> </a:t>
            </a:r>
            <a:r>
              <a:rPr/>
              <a:t>good,</a:t>
            </a:r>
            <a:r>
              <a:rPr/>
              <a:t> </a:t>
            </a:r>
            <a:r>
              <a:rPr/>
              <a:t>you</a:t>
            </a:r>
            <a:r>
              <a:rPr/>
              <a:t> </a:t>
            </a:r>
            <a:r>
              <a:rPr/>
              <a:t>should</a:t>
            </a:r>
            <a:r>
              <a:rPr/>
              <a:t> </a:t>
            </a:r>
            <a:r>
              <a:rPr/>
              <a:t>experiment</a:t>
            </a:r>
            <a:r>
              <a:rPr/>
              <a:t> </a:t>
            </a:r>
            <a:r>
              <a:rPr/>
              <a:t>with</a:t>
            </a:r>
            <a:r>
              <a:rPr/>
              <a:t> </a:t>
            </a:r>
            <a:r>
              <a:rPr/>
              <a:t>different</a:t>
            </a:r>
            <a:r>
              <a:rPr/>
              <a:t> </a:t>
            </a:r>
            <a:r>
              <a:rPr/>
              <a:t>color</a:t>
            </a:r>
            <a:r>
              <a:rPr/>
              <a:t> </a:t>
            </a:r>
            <a:r>
              <a:rPr/>
              <a:t>combinations.</a:t>
            </a:r>
            <a:r>
              <a:rPr/>
              <a:t> </a:t>
            </a:r>
            <a:r>
              <a:rPr/>
              <a:t>A</a:t>
            </a:r>
            <a:r>
              <a:rPr/>
              <a:t> </a:t>
            </a:r>
            <a:r>
              <a:rPr/>
              <a:t>common</a:t>
            </a:r>
            <a:r>
              <a:rPr/>
              <a:t> </a:t>
            </a:r>
            <a:r>
              <a:rPr/>
              <a:t>choice</a:t>
            </a:r>
            <a:r>
              <a:rPr/>
              <a:t> </a:t>
            </a:r>
            <a:r>
              <a:rPr/>
              <a:t>for</a:t>
            </a:r>
            <a:r>
              <a:rPr/>
              <a:t> </a:t>
            </a:r>
            <a:r>
              <a:rPr/>
              <a:t>a</a:t>
            </a:r>
            <a:r>
              <a:rPr/>
              <a:t> </a:t>
            </a:r>
            <a:r>
              <a:rPr/>
              <a:t>three</a:t>
            </a:r>
            <a:r>
              <a:rPr/>
              <a:t> </a:t>
            </a:r>
            <a:r>
              <a:rPr/>
              <a:t>level</a:t>
            </a:r>
            <a:r>
              <a:rPr/>
              <a:t> </a:t>
            </a:r>
            <a:r>
              <a:rPr/>
              <a:t>ordinal</a:t>
            </a:r>
            <a:r>
              <a:rPr/>
              <a:t> </a:t>
            </a:r>
            <a:r>
              <a:rPr/>
              <a:t>variable</a:t>
            </a:r>
            <a:r>
              <a:rPr/>
              <a:t> </a:t>
            </a:r>
            <a:r>
              <a:rPr/>
              <a:t>is</a:t>
            </a:r>
            <a:r>
              <a:rPr/>
              <a:t> </a:t>
            </a:r>
            <a:r>
              <a:rPr/>
              <a:t>the</a:t>
            </a:r>
            <a:r>
              <a:rPr/>
              <a:t> </a:t>
            </a:r>
            <a:r>
              <a:rPr/>
              <a:t>traffic</a:t>
            </a:r>
            <a:r>
              <a:rPr/>
              <a:t> </a:t>
            </a:r>
            <a:r>
              <a:rPr/>
              <a:t>light</a:t>
            </a:r>
            <a:r>
              <a:rPr/>
              <a:t> </a:t>
            </a:r>
            <a:r>
              <a:rPr/>
              <a:t>colors</a:t>
            </a:r>
            <a:r>
              <a:rPr/>
              <a:t> </a:t>
            </a:r>
            <a:r>
              <a:rPr/>
              <a:t>of</a:t>
            </a:r>
            <a:r>
              <a:rPr/>
              <a:t> </a:t>
            </a:r>
            <a:r>
              <a:rPr/>
              <a:t>red,</a:t>
            </a:r>
            <a:r>
              <a:rPr/>
              <a:t> </a:t>
            </a:r>
            <a:r>
              <a:rPr/>
              <a:t>yellow,</a:t>
            </a:r>
            <a:r>
              <a:rPr/>
              <a:t> </a:t>
            </a:r>
            <a:r>
              <a:rPr/>
              <a:t>and</a:t>
            </a:r>
            <a:r>
              <a:rPr/>
              <a:t> </a:t>
            </a:r>
            <a:r>
              <a:rPr/>
              <a:t>green.</a:t>
            </a:r>
          </a:p>
          <a:p>
            <a:pPr lvl="0" marL="0" indent="0">
              <a:buNone/>
            </a:pPr>
          </a:p>
          <a:p>
            <a:pPr lvl="0" marL="0" indent="0">
              <a:buNone/>
            </a:pPr>
            <a:r>
              <a:rPr/>
              <a:t>In</a:t>
            </a:r>
            <a:r>
              <a:rPr/>
              <a:t> </a:t>
            </a:r>
            <a:r>
              <a:rPr/>
              <a:t>Python,</a:t>
            </a:r>
            <a:r>
              <a:rPr/>
              <a:t> </a:t>
            </a:r>
            <a:r>
              <a:rPr/>
              <a:t>you</a:t>
            </a:r>
            <a:r>
              <a:rPr/>
              <a:t> </a:t>
            </a:r>
            <a:r>
              <a:rPr/>
              <a:t>add</a:t>
            </a:r>
            <a:r>
              <a:rPr/>
              <a:t> </a:t>
            </a:r>
            <a:r>
              <a:rPr/>
              <a:t>a</a:t>
            </a:r>
            <a:r>
              <a:rPr/>
              <a:t> </a:t>
            </a:r>
            <a:r>
              <a:rPr/>
              <a:t>scale</a:t>
            </a:r>
            <a:r>
              <a:rPr/>
              <a:t> </a:t>
            </a:r>
            <a:r>
              <a:rPr/>
              <a:t>argument</a:t>
            </a:r>
            <a:r>
              <a:rPr/>
              <a:t> </a:t>
            </a:r>
            <a:r>
              <a:rPr/>
              <a:t>to</a:t>
            </a:r>
            <a:r>
              <a:rPr/>
              <a:t> </a:t>
            </a:r>
            <a:r>
              <a:rPr/>
              <a:t>encode.</a:t>
            </a:r>
          </a:p>
        </p:txBody>
      </p:sp>
      <p:sp>
        <p:nvSpPr>
          <p:cNvPr id="4" name="Slide Number Placeholder 3"/>
          <p:cNvSpPr>
            <a:spLocks noGrp="1"/>
          </p:cNvSpPr>
          <p:nvPr>
            <p:ph type="sldNum" sz="quarter" idx="10"/>
          </p:nvPr>
        </p:nvSpPr>
        <p:spPr/>
        <p:txBody>
          <a:bodyPr/>
          <a:lstStyle/>
          <a:p>
            <a:fld id="{18BDFEC3-8487-43E8-A154-7C12CBC1FFF2}" type="slidenum">
              <a:rPr lang="en-US"/>
              <a:t>108</a:t>
            </a:fld>
            <a:endParaRPr lang="en-US"/>
          </a:p>
        </p:txBody>
      </p:sp>
    </p:spTree>
  </p:cSld>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a:t>
            </a:r>
            <a:r>
              <a:rPr/>
              <a:t> </a:t>
            </a:r>
            <a:r>
              <a:rPr/>
              <a:t>R,</a:t>
            </a:r>
            <a:r>
              <a:rPr/>
              <a:t> </a:t>
            </a:r>
            <a:r>
              <a:rPr/>
              <a:t>you</a:t>
            </a:r>
            <a:r>
              <a:rPr/>
              <a:t> </a:t>
            </a:r>
            <a:r>
              <a:rPr/>
              <a:t>have</a:t>
            </a:r>
            <a:r>
              <a:rPr/>
              <a:t> </a:t>
            </a:r>
            <a:r>
              <a:rPr/>
              <a:t>to</a:t>
            </a:r>
            <a:r>
              <a:rPr/>
              <a:t> </a:t>
            </a:r>
            <a:r>
              <a:rPr/>
              <a:t>add</a:t>
            </a:r>
            <a:r>
              <a:rPr/>
              <a:t> </a:t>
            </a:r>
            <a:r>
              <a:rPr/>
              <a:t>another</a:t>
            </a:r>
            <a:r>
              <a:rPr/>
              <a:t> </a:t>
            </a:r>
            <a:r>
              <a:rPr/>
              <a:t>layer</a:t>
            </a:r>
            <a:r>
              <a:rPr/>
              <a:t> </a:t>
            </a:r>
            <a:r>
              <a:rPr/>
              <a:t>to</a:t>
            </a:r>
            <a:r>
              <a:rPr/>
              <a:t> </a:t>
            </a:r>
            <a:r>
              <a:rPr/>
              <a:t>the</a:t>
            </a:r>
            <a:r>
              <a:rPr/>
              <a:t> </a:t>
            </a:r>
            <a:r>
              <a:rPr/>
              <a:t>graph</a:t>
            </a:r>
            <a:r>
              <a:rPr/>
              <a:t> </a:t>
            </a:r>
            <a:r>
              <a:rPr/>
              <a:t>with</a:t>
            </a:r>
            <a:r>
              <a:rPr/>
              <a:t> </a:t>
            </a:r>
            <a:r>
              <a:rPr/>
              <a:t>the</a:t>
            </a:r>
            <a:r>
              <a:rPr/>
              <a:t> </a:t>
            </a:r>
            <a:r>
              <a:rPr/>
              <a:t>scale_fill_manual</a:t>
            </a:r>
            <a:r>
              <a:rPr/>
              <a:t> </a:t>
            </a:r>
            <a:r>
              <a:rPr/>
              <a:t>function.</a:t>
            </a:r>
          </a:p>
          <a:p>
            <a:pPr lvl="0" marL="0" indent="0">
              <a:buNone/>
            </a:pPr>
          </a:p>
          <a:p>
            <a:pPr lvl="0" marL="0" indent="0">
              <a:buNone/>
            </a:pPr>
            <a:r>
              <a:rPr/>
              <a:t>In</a:t>
            </a:r>
            <a:r>
              <a:rPr/>
              <a:t> </a:t>
            </a:r>
            <a:r>
              <a:rPr/>
              <a:t>Tableau,</a:t>
            </a:r>
            <a:r>
              <a:rPr/>
              <a:t> </a:t>
            </a:r>
            <a:r>
              <a:rPr/>
              <a:t>you</a:t>
            </a:r>
            <a:r>
              <a:rPr/>
              <a:t> </a:t>
            </a:r>
            <a:r>
              <a:rPr/>
              <a:t>click</a:t>
            </a:r>
            <a:r>
              <a:rPr/>
              <a:t> </a:t>
            </a:r>
            <a:r>
              <a:rPr/>
              <a:t>on</a:t>
            </a:r>
            <a:r>
              <a:rPr/>
              <a:t> </a:t>
            </a:r>
            <a:r>
              <a:rPr/>
              <a:t>each</a:t>
            </a:r>
            <a:r>
              <a:rPr/>
              <a:t> </a:t>
            </a:r>
            <a:r>
              <a:rPr/>
              <a:t>color</a:t>
            </a:r>
            <a:r>
              <a:rPr/>
              <a:t> </a:t>
            </a:r>
            <a:r>
              <a:rPr/>
              <a:t>in</a:t>
            </a:r>
            <a:r>
              <a:rPr/>
              <a:t> </a:t>
            </a:r>
            <a:r>
              <a:rPr/>
              <a:t>the</a:t>
            </a:r>
            <a:r>
              <a:rPr/>
              <a:t> </a:t>
            </a:r>
            <a:r>
              <a:rPr/>
              <a:t>legend,</a:t>
            </a:r>
            <a:r>
              <a:rPr/>
              <a:t> </a:t>
            </a:r>
            <a:r>
              <a:rPr/>
              <a:t>then</a:t>
            </a:r>
            <a:r>
              <a:rPr/>
              <a:t> </a:t>
            </a:r>
            <a:r>
              <a:rPr/>
              <a:t>click</a:t>
            </a:r>
            <a:r>
              <a:rPr/>
              <a:t> </a:t>
            </a:r>
            <a:r>
              <a:rPr/>
              <a:t>in</a:t>
            </a:r>
            <a:r>
              <a:rPr/>
              <a:t> </a:t>
            </a:r>
            <a:r>
              <a:rPr/>
              <a:t>the</a:t>
            </a:r>
            <a:r>
              <a:rPr/>
              <a:t> </a:t>
            </a:r>
            <a:r>
              <a:rPr/>
              <a:t>upper</a:t>
            </a:r>
            <a:r>
              <a:rPr/>
              <a:t> </a:t>
            </a:r>
            <a:r>
              <a:rPr/>
              <a:t>corner</a:t>
            </a:r>
            <a:r>
              <a:rPr/>
              <a:t> </a:t>
            </a:r>
            <a:r>
              <a:rPr/>
              <a:t>to</a:t>
            </a:r>
            <a:r>
              <a:rPr/>
              <a:t> </a:t>
            </a:r>
            <a:r>
              <a:rPr/>
              <a:t>lock</a:t>
            </a:r>
            <a:r>
              <a:rPr/>
              <a:t> </a:t>
            </a:r>
            <a:r>
              <a:rPr/>
              <a:t>in</a:t>
            </a:r>
            <a:r>
              <a:rPr/>
              <a:t> </a:t>
            </a:r>
            <a:r>
              <a:rPr/>
              <a:t>that</a:t>
            </a:r>
            <a:r>
              <a:rPr/>
              <a:t> </a:t>
            </a:r>
            <a:r>
              <a:rPr/>
              <a:t>bar</a:t>
            </a:r>
            <a:r>
              <a:rPr/>
              <a:t> </a:t>
            </a:r>
            <a:r>
              <a:rPr/>
              <a:t>only.</a:t>
            </a:r>
            <a:r>
              <a:rPr/>
              <a:t> </a:t>
            </a:r>
            <a:r>
              <a:rPr/>
              <a:t>Then</a:t>
            </a:r>
            <a:r>
              <a:rPr/>
              <a:t> </a:t>
            </a:r>
            <a:r>
              <a:rPr/>
              <a:t>click</a:t>
            </a:r>
            <a:r>
              <a:rPr/>
              <a:t> </a:t>
            </a:r>
            <a:r>
              <a:rPr/>
              <a:t>on</a:t>
            </a:r>
            <a:r>
              <a:rPr/>
              <a:t> </a:t>
            </a:r>
            <a:r>
              <a:rPr/>
              <a:t>the</a:t>
            </a:r>
            <a:r>
              <a:rPr/>
              <a:t> </a:t>
            </a:r>
            <a:r>
              <a:rPr/>
              <a:t>color</a:t>
            </a:r>
            <a:r>
              <a:rPr/>
              <a:t> </a:t>
            </a:r>
            <a:r>
              <a:rPr/>
              <a:t>button</a:t>
            </a:r>
            <a:r>
              <a:rPr/>
              <a:t> </a:t>
            </a:r>
            <a:r>
              <a:rPr/>
              <a:t>to</a:t>
            </a:r>
            <a:r>
              <a:rPr/>
              <a:t> </a:t>
            </a:r>
            <a:r>
              <a:rPr/>
              <a:t>change</a:t>
            </a:r>
            <a:r>
              <a:rPr/>
              <a:t> </a:t>
            </a:r>
            <a:r>
              <a:rPr/>
              <a:t>that</a:t>
            </a:r>
            <a:r>
              <a:rPr/>
              <a:t> </a:t>
            </a:r>
            <a:r>
              <a:rPr/>
              <a:t>bar</a:t>
            </a:r>
            <a:r>
              <a:rPr/>
              <a:t> </a:t>
            </a:r>
            <a:r>
              <a:rPr/>
              <a:t>to</a:t>
            </a:r>
            <a:r>
              <a:rPr/>
              <a:t> </a:t>
            </a:r>
            <a:r>
              <a:rPr/>
              <a:t>the</a:t>
            </a:r>
            <a:r>
              <a:rPr/>
              <a:t> </a:t>
            </a:r>
            <a:r>
              <a:rPr/>
              <a:t>desired</a:t>
            </a:r>
            <a:r>
              <a:rPr/>
              <a:t> </a:t>
            </a:r>
            <a:r>
              <a:rPr/>
              <a:t>color.</a:t>
            </a:r>
          </a:p>
        </p:txBody>
      </p:sp>
      <p:sp>
        <p:nvSpPr>
          <p:cNvPr id="4" name="Slide Number Placeholder 3"/>
          <p:cNvSpPr>
            <a:spLocks noGrp="1"/>
          </p:cNvSpPr>
          <p:nvPr>
            <p:ph type="sldNum" sz="quarter" idx="10"/>
          </p:nvPr>
        </p:nvSpPr>
        <p:spPr/>
        <p:txBody>
          <a:bodyPr/>
          <a:lstStyle/>
          <a:p>
            <a:fld id="{18BDFEC3-8487-43E8-A154-7C12CBC1FFF2}" type="slidenum">
              <a:rPr lang="en-US"/>
              <a:t>109</a:t>
            </a:fld>
            <a:endParaRPr lang="en-US"/>
          </a:p>
        </p:txBody>
      </p:sp>
    </p:spTree>
  </p:cSld>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what</a:t>
            </a:r>
            <a:r>
              <a:rPr/>
              <a:t> </a:t>
            </a:r>
            <a:r>
              <a:rPr/>
              <a:t>the</a:t>
            </a:r>
            <a:r>
              <a:rPr/>
              <a:t> </a:t>
            </a:r>
            <a:r>
              <a:rPr/>
              <a:t>Python</a:t>
            </a:r>
            <a:r>
              <a:rPr/>
              <a:t> </a:t>
            </a:r>
            <a:r>
              <a:rPr/>
              <a:t>bar</a:t>
            </a:r>
            <a:r>
              <a:rPr/>
              <a:t> </a:t>
            </a:r>
            <a:r>
              <a:rPr/>
              <a:t>chart</a:t>
            </a:r>
            <a:r>
              <a:rPr/>
              <a:t> </a:t>
            </a:r>
            <a:r>
              <a:rPr/>
              <a:t>looks</a:t>
            </a:r>
            <a:r>
              <a:rPr/>
              <a:t> </a:t>
            </a:r>
            <a:r>
              <a:rPr/>
              <a:t>like.</a:t>
            </a:r>
          </a:p>
        </p:txBody>
      </p:sp>
      <p:sp>
        <p:nvSpPr>
          <p:cNvPr id="4" name="Slide Number Placeholder 3"/>
          <p:cNvSpPr>
            <a:spLocks noGrp="1"/>
          </p:cNvSpPr>
          <p:nvPr>
            <p:ph type="sldNum" sz="quarter" idx="10"/>
          </p:nvPr>
        </p:nvSpPr>
        <p:spPr/>
        <p:txBody>
          <a:bodyPr/>
          <a:lstStyle/>
          <a:p>
            <a:fld id="{18BDFEC3-8487-43E8-A154-7C12CBC1FFF2}" type="slidenum">
              <a:rPr lang="en-US"/>
              <a:t>110</a:t>
            </a:fld>
            <a:endParaRPr lang="en-US"/>
          </a:p>
        </p:txBody>
      </p:sp>
    </p:spTree>
  </p:cSld>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what</a:t>
            </a:r>
            <a:r>
              <a:rPr/>
              <a:t> </a:t>
            </a:r>
            <a:r>
              <a:rPr/>
              <a:t>the</a:t>
            </a:r>
            <a:r>
              <a:rPr/>
              <a:t> </a:t>
            </a:r>
            <a:r>
              <a:rPr/>
              <a:t>R</a:t>
            </a:r>
            <a:r>
              <a:rPr/>
              <a:t> </a:t>
            </a:r>
            <a:r>
              <a:rPr/>
              <a:t>graph</a:t>
            </a:r>
            <a:r>
              <a:rPr/>
              <a:t> </a:t>
            </a:r>
            <a:r>
              <a:rPr/>
              <a:t>looks</a:t>
            </a:r>
            <a:r>
              <a:rPr/>
              <a:t> </a:t>
            </a:r>
            <a:r>
              <a:rPr/>
              <a:t>like.</a:t>
            </a:r>
          </a:p>
        </p:txBody>
      </p:sp>
      <p:sp>
        <p:nvSpPr>
          <p:cNvPr id="4" name="Slide Number Placeholder 3"/>
          <p:cNvSpPr>
            <a:spLocks noGrp="1"/>
          </p:cNvSpPr>
          <p:nvPr>
            <p:ph type="sldNum" sz="quarter" idx="10"/>
          </p:nvPr>
        </p:nvSpPr>
        <p:spPr/>
        <p:txBody>
          <a:bodyPr/>
          <a:lstStyle/>
          <a:p>
            <a:fld id="{18BDFEC3-8487-43E8-A154-7C12CBC1FFF2}" type="slidenum">
              <a:rPr lang="en-US"/>
              <a:t>111</a:t>
            </a:fld>
            <a:endParaRPr lang="en-US"/>
          </a:p>
        </p:txBody>
      </p:sp>
    </p:spTree>
  </p:cSld>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Tableau</a:t>
            </a:r>
            <a:r>
              <a:rPr/>
              <a:t> </a:t>
            </a:r>
            <a:r>
              <a:rPr/>
              <a:t>output.</a:t>
            </a:r>
          </a:p>
        </p:txBody>
      </p:sp>
      <p:sp>
        <p:nvSpPr>
          <p:cNvPr id="4" name="Slide Number Placeholder 3"/>
          <p:cNvSpPr>
            <a:spLocks noGrp="1"/>
          </p:cNvSpPr>
          <p:nvPr>
            <p:ph type="sldNum" sz="quarter" idx="10"/>
          </p:nvPr>
        </p:nvSpPr>
        <p:spPr/>
        <p:txBody>
          <a:bodyPr/>
          <a:lstStyle/>
          <a:p>
            <a:fld id="{18BDFEC3-8487-43E8-A154-7C12CBC1FFF2}" type="slidenum">
              <a:rPr lang="en-US"/>
              <a:t>112</a:t>
            </a:fld>
            <a:endParaRPr lang="en-US"/>
          </a:p>
        </p:txBody>
      </p:sp>
    </p:spTree>
  </p:cSld>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One</a:t>
            </a:r>
            <a:r>
              <a:rPr/>
              <a:t> </a:t>
            </a:r>
            <a:r>
              <a:rPr/>
              <a:t>way</a:t>
            </a:r>
            <a:r>
              <a:rPr/>
              <a:t> </a:t>
            </a:r>
            <a:r>
              <a:rPr/>
              <a:t>to</a:t>
            </a:r>
            <a:r>
              <a:rPr/>
              <a:t> </a:t>
            </a:r>
            <a:r>
              <a:rPr/>
              <a:t>emphasize</a:t>
            </a:r>
            <a:r>
              <a:rPr/>
              <a:t> </a:t>
            </a:r>
            <a:r>
              <a:rPr/>
              <a:t>a</a:t>
            </a:r>
            <a:r>
              <a:rPr/>
              <a:t> </a:t>
            </a:r>
            <a:r>
              <a:rPr/>
              <a:t>particular</a:t>
            </a:r>
            <a:r>
              <a:rPr/>
              <a:t> </a:t>
            </a:r>
            <a:r>
              <a:rPr/>
              <a:t>category</a:t>
            </a:r>
            <a:r>
              <a:rPr/>
              <a:t> </a:t>
            </a:r>
            <a:r>
              <a:rPr/>
              <a:t>is</a:t>
            </a:r>
            <a:r>
              <a:rPr/>
              <a:t> </a:t>
            </a:r>
            <a:r>
              <a:rPr/>
              <a:t>to</a:t>
            </a:r>
            <a:r>
              <a:rPr/>
              <a:t> </a:t>
            </a:r>
            <a:r>
              <a:rPr/>
              <a:t>make</a:t>
            </a:r>
            <a:r>
              <a:rPr/>
              <a:t> </a:t>
            </a:r>
            <a:r>
              <a:rPr/>
              <a:t>it</a:t>
            </a:r>
            <a:r>
              <a:rPr/>
              <a:t> </a:t>
            </a:r>
            <a:r>
              <a:rPr/>
              <a:t>a</a:t>
            </a:r>
            <a:r>
              <a:rPr/>
              <a:t> </a:t>
            </a:r>
            <a:r>
              <a:rPr/>
              <a:t>bright</a:t>
            </a:r>
            <a:r>
              <a:rPr/>
              <a:t> </a:t>
            </a:r>
            <a:r>
              <a:rPr/>
              <a:t>color</a:t>
            </a:r>
            <a:r>
              <a:rPr/>
              <a:t> </a:t>
            </a:r>
            <a:r>
              <a:rPr/>
              <a:t>and</a:t>
            </a:r>
            <a:r>
              <a:rPr/>
              <a:t> </a:t>
            </a:r>
            <a:r>
              <a:rPr/>
              <a:t>to</a:t>
            </a:r>
            <a:r>
              <a:rPr/>
              <a:t> </a:t>
            </a:r>
            <a:r>
              <a:rPr/>
              <a:t>set</a:t>
            </a:r>
            <a:r>
              <a:rPr/>
              <a:t> </a:t>
            </a:r>
            <a:r>
              <a:rPr/>
              <a:t>the</a:t>
            </a:r>
            <a:r>
              <a:rPr/>
              <a:t> </a:t>
            </a:r>
            <a:r>
              <a:rPr/>
              <a:t>other</a:t>
            </a:r>
            <a:r>
              <a:rPr/>
              <a:t> </a:t>
            </a:r>
            <a:r>
              <a:rPr/>
              <a:t>colors</a:t>
            </a:r>
            <a:r>
              <a:rPr/>
              <a:t> </a:t>
            </a:r>
            <a:r>
              <a:rPr/>
              <a:t>to</a:t>
            </a:r>
            <a:r>
              <a:rPr/>
              <a:t> </a:t>
            </a:r>
            <a:r>
              <a:rPr/>
              <a:t>a</a:t>
            </a:r>
            <a:r>
              <a:rPr/>
              <a:t> </a:t>
            </a:r>
            <a:r>
              <a:rPr/>
              <a:t>less</a:t>
            </a:r>
            <a:r>
              <a:rPr/>
              <a:t> </a:t>
            </a:r>
            <a:r>
              <a:rPr/>
              <a:t>prominent</a:t>
            </a:r>
            <a:r>
              <a:rPr/>
              <a:t> </a:t>
            </a:r>
            <a:r>
              <a:rPr/>
              <a:t>color</a:t>
            </a:r>
            <a:r>
              <a:rPr/>
              <a:t> </a:t>
            </a:r>
            <a:r>
              <a:rPr/>
              <a:t>like</a:t>
            </a:r>
            <a:r>
              <a:rPr/>
              <a:t> </a:t>
            </a:r>
            <a:r>
              <a:rPr/>
              <a:t>gray</a:t>
            </a:r>
            <a:r>
              <a:rPr/>
              <a:t> </a:t>
            </a:r>
            <a:r>
              <a:rPr/>
              <a:t>that</a:t>
            </a:r>
            <a:r>
              <a:rPr/>
              <a:t> </a:t>
            </a:r>
            <a:r>
              <a:rPr/>
              <a:t>lets</a:t>
            </a:r>
            <a:r>
              <a:rPr/>
              <a:t> </a:t>
            </a:r>
            <a:r>
              <a:rPr/>
              <a:t>them</a:t>
            </a:r>
            <a:r>
              <a:rPr/>
              <a:t> </a:t>
            </a:r>
            <a:r>
              <a:rPr/>
              <a:t>fade</a:t>
            </a:r>
            <a:r>
              <a:rPr/>
              <a:t> </a:t>
            </a:r>
            <a:r>
              <a:rPr/>
              <a:t>into</a:t>
            </a:r>
            <a:r>
              <a:rPr/>
              <a:t> </a:t>
            </a:r>
            <a:r>
              <a:rPr/>
              <a:t>the</a:t>
            </a:r>
            <a:r>
              <a:rPr/>
              <a:t> </a:t>
            </a:r>
            <a:r>
              <a:rPr/>
              <a:t>background.</a:t>
            </a:r>
            <a:r>
              <a:rPr/>
              <a:t> </a:t>
            </a:r>
            <a:r>
              <a:rPr/>
              <a:t>It’s</a:t>
            </a:r>
            <a:r>
              <a:rPr/>
              <a:t> </a:t>
            </a:r>
            <a:r>
              <a:rPr/>
              <a:t>okay</a:t>
            </a:r>
            <a:r>
              <a:rPr/>
              <a:t> </a:t>
            </a:r>
            <a:r>
              <a:rPr/>
              <a:t>to</a:t>
            </a:r>
            <a:r>
              <a:rPr/>
              <a:t> </a:t>
            </a:r>
            <a:r>
              <a:rPr/>
              <a:t>use</a:t>
            </a:r>
            <a:r>
              <a:rPr/>
              <a:t> </a:t>
            </a:r>
            <a:r>
              <a:rPr/>
              <a:t>the</a:t>
            </a:r>
            <a:r>
              <a:rPr/>
              <a:t> </a:t>
            </a:r>
            <a:r>
              <a:rPr/>
              <a:t>same</a:t>
            </a:r>
            <a:r>
              <a:rPr/>
              <a:t> </a:t>
            </a:r>
            <a:r>
              <a:rPr/>
              <a:t>color</a:t>
            </a:r>
            <a:r>
              <a:rPr/>
              <a:t> </a:t>
            </a:r>
            <a:r>
              <a:rPr/>
              <a:t>for</a:t>
            </a:r>
            <a:r>
              <a:rPr/>
              <a:t> </a:t>
            </a:r>
            <a:r>
              <a:rPr/>
              <a:t>more</a:t>
            </a:r>
            <a:r>
              <a:rPr/>
              <a:t> </a:t>
            </a:r>
            <a:r>
              <a:rPr/>
              <a:t>than</a:t>
            </a:r>
            <a:r>
              <a:rPr/>
              <a:t> </a:t>
            </a:r>
            <a:r>
              <a:rPr/>
              <a:t>one</a:t>
            </a:r>
            <a:r>
              <a:rPr/>
              <a:t> </a:t>
            </a:r>
            <a:r>
              <a:rPr/>
              <a:t>category.</a:t>
            </a:r>
          </a:p>
          <a:p>
            <a:pPr lvl="0" marL="0" indent="0">
              <a:buNone/>
            </a:pPr>
          </a:p>
          <a:p>
            <a:pPr lvl="0" marL="0" indent="0">
              <a:buNone/>
            </a:pPr>
            <a:r>
              <a:rPr/>
              <a:t>Make</a:t>
            </a:r>
            <a:r>
              <a:rPr/>
              <a:t> </a:t>
            </a:r>
            <a:r>
              <a:rPr/>
              <a:t>the</a:t>
            </a:r>
            <a:r>
              <a:rPr/>
              <a:t> </a:t>
            </a:r>
            <a:r>
              <a:rPr/>
              <a:t>first</a:t>
            </a:r>
            <a:r>
              <a:rPr/>
              <a:t> </a:t>
            </a:r>
            <a:r>
              <a:rPr/>
              <a:t>class</a:t>
            </a:r>
            <a:r>
              <a:rPr/>
              <a:t> </a:t>
            </a:r>
            <a:r>
              <a:rPr/>
              <a:t>category</a:t>
            </a:r>
            <a:r>
              <a:rPr/>
              <a:t> </a:t>
            </a:r>
            <a:r>
              <a:rPr/>
              <a:t>red</a:t>
            </a:r>
            <a:r>
              <a:rPr/>
              <a:t> </a:t>
            </a:r>
            <a:r>
              <a:rPr/>
              <a:t>and</a:t>
            </a:r>
            <a:r>
              <a:rPr/>
              <a:t> </a:t>
            </a:r>
            <a:r>
              <a:rPr/>
              <a:t>set</a:t>
            </a:r>
            <a:r>
              <a:rPr/>
              <a:t> </a:t>
            </a:r>
            <a:r>
              <a:rPr/>
              <a:t>the</a:t>
            </a:r>
            <a:r>
              <a:rPr/>
              <a:t> </a:t>
            </a:r>
            <a:r>
              <a:rPr/>
              <a:t>second</a:t>
            </a:r>
            <a:r>
              <a:rPr/>
              <a:t> </a:t>
            </a:r>
            <a:r>
              <a:rPr/>
              <a:t>and</a:t>
            </a:r>
            <a:r>
              <a:rPr/>
              <a:t> </a:t>
            </a:r>
            <a:r>
              <a:rPr/>
              <a:t>third</a:t>
            </a:r>
            <a:r>
              <a:rPr/>
              <a:t> </a:t>
            </a:r>
            <a:r>
              <a:rPr/>
              <a:t>class</a:t>
            </a:r>
            <a:r>
              <a:rPr/>
              <a:t> </a:t>
            </a:r>
            <a:r>
              <a:rPr/>
              <a:t>categories</a:t>
            </a:r>
            <a:r>
              <a:rPr/>
              <a:t> </a:t>
            </a:r>
            <a:r>
              <a:rPr/>
              <a:t>to</a:t>
            </a:r>
            <a:r>
              <a:rPr/>
              <a:t> </a:t>
            </a:r>
            <a:r>
              <a:rPr/>
              <a:t>gray.</a:t>
            </a:r>
          </a:p>
        </p:txBody>
      </p:sp>
      <p:sp>
        <p:nvSpPr>
          <p:cNvPr id="4" name="Slide Number Placeholder 3"/>
          <p:cNvSpPr>
            <a:spLocks noGrp="1"/>
          </p:cNvSpPr>
          <p:nvPr>
            <p:ph type="sldNum" sz="quarter" idx="10"/>
          </p:nvPr>
        </p:nvSpPr>
        <p:spPr/>
        <p:txBody>
          <a:bodyPr/>
          <a:lstStyle/>
          <a:p>
            <a:fld id="{18BDFEC3-8487-43E8-A154-7C12CBC1FFF2}" type="slidenum">
              <a:rPr lang="en-US"/>
              <a:t>113</a:t>
            </a:fld>
            <a:endParaRPr lang="en-US"/>
          </a:p>
        </p:txBody>
      </p:sp>
    </p:spTree>
  </p:cSld>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Python</a:t>
            </a:r>
            <a:r>
              <a:rPr/>
              <a:t> </a:t>
            </a:r>
            <a:r>
              <a:rPr/>
              <a:t>code.</a:t>
            </a:r>
            <a:r>
              <a:rPr/>
              <a:t> </a:t>
            </a:r>
            <a:r>
              <a:rPr/>
              <a:t>You</a:t>
            </a:r>
            <a:r>
              <a:rPr/>
              <a:t> </a:t>
            </a:r>
            <a:r>
              <a:rPr/>
              <a:t>modify</a:t>
            </a:r>
            <a:r>
              <a:rPr/>
              <a:t> </a:t>
            </a:r>
            <a:r>
              <a:rPr/>
              <a:t>the</a:t>
            </a:r>
            <a:r>
              <a:rPr/>
              <a:t> </a:t>
            </a:r>
            <a:r>
              <a:rPr/>
              <a:t>colors</a:t>
            </a:r>
            <a:r>
              <a:rPr/>
              <a:t> </a:t>
            </a:r>
            <a:r>
              <a:rPr/>
              <a:t>with</a:t>
            </a:r>
            <a:r>
              <a:rPr/>
              <a:t> </a:t>
            </a:r>
            <a:r>
              <a:rPr/>
              <a:t>the</a:t>
            </a:r>
            <a:r>
              <a:rPr/>
              <a:t> </a:t>
            </a:r>
            <a:r>
              <a:rPr/>
              <a:t>Scale</a:t>
            </a:r>
            <a:r>
              <a:rPr/>
              <a:t> </a:t>
            </a:r>
            <a:r>
              <a:rPr/>
              <a:t>function.</a:t>
            </a:r>
          </a:p>
        </p:txBody>
      </p:sp>
      <p:sp>
        <p:nvSpPr>
          <p:cNvPr id="4" name="Slide Number Placeholder 3"/>
          <p:cNvSpPr>
            <a:spLocks noGrp="1"/>
          </p:cNvSpPr>
          <p:nvPr>
            <p:ph type="sldNum" sz="quarter" idx="10"/>
          </p:nvPr>
        </p:nvSpPr>
        <p:spPr/>
        <p:txBody>
          <a:bodyPr/>
          <a:lstStyle/>
          <a:p>
            <a:fld id="{18BDFEC3-8487-43E8-A154-7C12CBC1FFF2}" type="slidenum">
              <a:rPr lang="en-US"/>
              <a:t>114</a:t>
            </a:fld>
            <a:endParaRPr lang="en-US"/>
          </a:p>
        </p:txBody>
      </p:sp>
    </p:spTree>
  </p:cSld>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Python</a:t>
            </a:r>
            <a:r>
              <a:rPr/>
              <a:t> </a:t>
            </a:r>
            <a:r>
              <a:rPr/>
              <a:t>output.</a:t>
            </a:r>
          </a:p>
        </p:txBody>
      </p:sp>
      <p:sp>
        <p:nvSpPr>
          <p:cNvPr id="4" name="Slide Number Placeholder 3"/>
          <p:cNvSpPr>
            <a:spLocks noGrp="1"/>
          </p:cNvSpPr>
          <p:nvPr>
            <p:ph type="sldNum" sz="quarter" idx="10"/>
          </p:nvPr>
        </p:nvSpPr>
        <p:spPr/>
        <p:txBody>
          <a:bodyPr/>
          <a:lstStyle/>
          <a:p>
            <a:fld id="{18BDFEC3-8487-43E8-A154-7C12CBC1FFF2}" type="slidenum">
              <a:rPr lang="en-US"/>
              <a:t>115</a:t>
            </a:fld>
            <a:endParaRPr lang="en-US"/>
          </a:p>
        </p:txBody>
      </p:sp>
    </p:spTree>
  </p:cSld>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R</a:t>
            </a:r>
            <a:r>
              <a:rPr/>
              <a:t> </a:t>
            </a:r>
            <a:r>
              <a:rPr/>
              <a:t>code.</a:t>
            </a:r>
            <a:r>
              <a:rPr/>
              <a:t> </a:t>
            </a:r>
            <a:r>
              <a:rPr/>
              <a:t>The</a:t>
            </a:r>
            <a:r>
              <a:rPr/>
              <a:t> </a:t>
            </a:r>
            <a:r>
              <a:rPr/>
              <a:t>scale_fill_manual</a:t>
            </a:r>
            <a:r>
              <a:rPr/>
              <a:t> </a:t>
            </a:r>
            <a:r>
              <a:rPr/>
              <a:t>function</a:t>
            </a:r>
            <a:r>
              <a:rPr/>
              <a:t> </a:t>
            </a:r>
            <a:r>
              <a:rPr/>
              <a:t>allows</a:t>
            </a:r>
            <a:r>
              <a:rPr/>
              <a:t> </a:t>
            </a:r>
            <a:r>
              <a:rPr/>
              <a:t>you</a:t>
            </a:r>
            <a:r>
              <a:rPr/>
              <a:t> </a:t>
            </a:r>
            <a:r>
              <a:rPr/>
              <a:t>to</a:t>
            </a:r>
            <a:r>
              <a:rPr/>
              <a:t> </a:t>
            </a:r>
            <a:r>
              <a:rPr/>
              <a:t>specify</a:t>
            </a:r>
            <a:r>
              <a:rPr/>
              <a:t> </a:t>
            </a:r>
            <a:r>
              <a:rPr/>
              <a:t>your</a:t>
            </a:r>
            <a:r>
              <a:rPr/>
              <a:t> </a:t>
            </a:r>
            <a:r>
              <a:rPr/>
              <a:t>colors.</a:t>
            </a:r>
          </a:p>
        </p:txBody>
      </p:sp>
      <p:sp>
        <p:nvSpPr>
          <p:cNvPr id="4" name="Slide Number Placeholder 3"/>
          <p:cNvSpPr>
            <a:spLocks noGrp="1"/>
          </p:cNvSpPr>
          <p:nvPr>
            <p:ph type="sldNum" sz="quarter" idx="10"/>
          </p:nvPr>
        </p:nvSpPr>
        <p:spPr/>
        <p:txBody>
          <a:bodyPr/>
          <a:lstStyle/>
          <a:p>
            <a:fld id="{18BDFEC3-8487-43E8-A154-7C12CBC1FFF2}" type="slidenum">
              <a:rPr lang="en-US"/>
              <a:t>116</a:t>
            </a:fld>
            <a:endParaRPr lang="en-US"/>
          </a:p>
        </p:txBody>
      </p:sp>
    </p:spTree>
  </p:cSld>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graph</a:t>
            </a:r>
            <a:r>
              <a:rPr/>
              <a:t> </a:t>
            </a:r>
            <a:r>
              <a:rPr/>
              <a:t>in</a:t>
            </a:r>
            <a:r>
              <a:rPr/>
              <a:t> </a:t>
            </a:r>
            <a:r>
              <a:rPr/>
              <a:t>R.</a:t>
            </a:r>
          </a:p>
        </p:txBody>
      </p:sp>
      <p:sp>
        <p:nvSpPr>
          <p:cNvPr id="4" name="Slide Number Placeholder 3"/>
          <p:cNvSpPr>
            <a:spLocks noGrp="1"/>
          </p:cNvSpPr>
          <p:nvPr>
            <p:ph type="sldNum" sz="quarter" idx="10"/>
          </p:nvPr>
        </p:nvSpPr>
        <p:spPr/>
        <p:txBody>
          <a:bodyPr/>
          <a:lstStyle/>
          <a:p>
            <a:fld id="{18BDFEC3-8487-43E8-A154-7C12CBC1FFF2}" type="slidenum">
              <a:rPr lang="en-US"/>
              <a:t>117</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graph</a:t>
            </a:r>
            <a:r>
              <a:rPr/>
              <a:t> </a:t>
            </a:r>
            <a:r>
              <a:rPr/>
              <a:t>was</a:t>
            </a:r>
            <a:r>
              <a:rPr/>
              <a:t> </a:t>
            </a:r>
            <a:r>
              <a:rPr/>
              <a:t>published</a:t>
            </a:r>
            <a:r>
              <a:rPr/>
              <a:t> </a:t>
            </a:r>
            <a:r>
              <a:rPr/>
              <a:t>in</a:t>
            </a:r>
            <a:r>
              <a:rPr/>
              <a:t> </a:t>
            </a:r>
            <a:r>
              <a:rPr/>
              <a:t>a</a:t>
            </a:r>
            <a:r>
              <a:rPr/>
              <a:t> </a:t>
            </a:r>
            <a:r>
              <a:rPr/>
              <a:t>newspaper</a:t>
            </a:r>
            <a:r>
              <a:rPr/>
              <a:t> </a:t>
            </a:r>
            <a:r>
              <a:rPr/>
              <a:t>article,</a:t>
            </a:r>
          </a:p>
          <a:p>
            <a:pPr lvl="0" marL="0" indent="0">
              <a:buNone/>
            </a:pPr>
          </a:p>
          <a:p>
            <a:pPr lvl="0" marL="0" indent="0">
              <a:buNone/>
            </a:pPr>
            <a:r>
              <a:rPr/>
              <a:t>Weiyi</a:t>
            </a:r>
            <a:r>
              <a:rPr/>
              <a:t> </a:t>
            </a:r>
            <a:r>
              <a:rPr/>
              <a:t>Cai,</a:t>
            </a:r>
            <a:r>
              <a:rPr/>
              <a:t> </a:t>
            </a:r>
            <a:r>
              <a:rPr/>
              <a:t>Simone</a:t>
            </a:r>
            <a:r>
              <a:rPr/>
              <a:t> </a:t>
            </a:r>
            <a:r>
              <a:rPr/>
              <a:t>Landon.</a:t>
            </a:r>
            <a:r>
              <a:rPr/>
              <a:t> </a:t>
            </a:r>
            <a:r>
              <a:rPr/>
              <a:t>Attacks</a:t>
            </a:r>
            <a:r>
              <a:rPr/>
              <a:t> </a:t>
            </a:r>
            <a:r>
              <a:rPr/>
              <a:t>by</a:t>
            </a:r>
            <a:r>
              <a:rPr/>
              <a:t> </a:t>
            </a:r>
            <a:r>
              <a:rPr/>
              <a:t>White</a:t>
            </a:r>
            <a:r>
              <a:rPr/>
              <a:t> </a:t>
            </a:r>
            <a:r>
              <a:rPr/>
              <a:t>Extremists</a:t>
            </a:r>
            <a:r>
              <a:rPr/>
              <a:t> </a:t>
            </a:r>
            <a:r>
              <a:rPr/>
              <a:t>Are</a:t>
            </a:r>
            <a:r>
              <a:rPr/>
              <a:t> </a:t>
            </a:r>
            <a:r>
              <a:rPr/>
              <a:t>Growing.</a:t>
            </a:r>
            <a:r>
              <a:rPr/>
              <a:t> </a:t>
            </a:r>
            <a:r>
              <a:rPr/>
              <a:t>So</a:t>
            </a:r>
            <a:r>
              <a:rPr/>
              <a:t> </a:t>
            </a:r>
            <a:r>
              <a:rPr/>
              <a:t>Are</a:t>
            </a:r>
            <a:r>
              <a:rPr/>
              <a:t> </a:t>
            </a:r>
            <a:r>
              <a:rPr/>
              <a:t>Their</a:t>
            </a:r>
            <a:r>
              <a:rPr/>
              <a:t> </a:t>
            </a:r>
            <a:r>
              <a:rPr/>
              <a:t>Connections.</a:t>
            </a:r>
            <a:r>
              <a:rPr/>
              <a:t> </a:t>
            </a:r>
            <a:r>
              <a:rPr/>
              <a:t>The</a:t>
            </a:r>
            <a:r>
              <a:rPr/>
              <a:t> </a:t>
            </a:r>
            <a:r>
              <a:rPr/>
              <a:t>New</a:t>
            </a:r>
            <a:r>
              <a:rPr/>
              <a:t> </a:t>
            </a:r>
            <a:r>
              <a:rPr/>
              <a:t>York</a:t>
            </a:r>
            <a:r>
              <a:rPr/>
              <a:t> </a:t>
            </a:r>
            <a:r>
              <a:rPr/>
              <a:t>Times,</a:t>
            </a:r>
            <a:r>
              <a:rPr/>
              <a:t> </a:t>
            </a:r>
            <a:r>
              <a:rPr/>
              <a:t>April</a:t>
            </a:r>
            <a:r>
              <a:rPr/>
              <a:t> </a:t>
            </a:r>
            <a:r>
              <a:rPr/>
              <a:t>3,</a:t>
            </a:r>
            <a:r>
              <a:rPr/>
              <a:t> </a:t>
            </a:r>
            <a:r>
              <a:rPr/>
              <a:t>2019.</a:t>
            </a:r>
            <a:r>
              <a:rPr/>
              <a:t> </a:t>
            </a:r>
            <a:r>
              <a:rPr/>
              <a:t>Retrieved</a:t>
            </a:r>
            <a:r>
              <a:rPr/>
              <a:t> </a:t>
            </a:r>
            <a:r>
              <a:rPr/>
              <a:t>August</a:t>
            </a:r>
            <a:r>
              <a:rPr/>
              <a:t> </a:t>
            </a:r>
            <a:r>
              <a:rPr/>
              <a:t>8,</a:t>
            </a:r>
            <a:r>
              <a:rPr/>
              <a:t> </a:t>
            </a:r>
            <a:r>
              <a:rPr/>
              <a:t>2019</a:t>
            </a:r>
            <a:r>
              <a:rPr/>
              <a:t> </a:t>
            </a:r>
            <a:r>
              <a:rPr/>
              <a:t>from</a:t>
            </a:r>
            <a:r>
              <a:rPr/>
              <a:t> </a:t>
            </a:r>
            <a:r>
              <a:rPr/>
              <a:t>https://www.nytimes.com/interactive/2019/04/03/world/white-extremist-terrorism-christchurch.html</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are</a:t>
            </a:r>
            <a:r>
              <a:rPr/>
              <a:t> </a:t>
            </a:r>
            <a:r>
              <a:rPr/>
              <a:t>the</a:t>
            </a:r>
            <a:r>
              <a:rPr/>
              <a:t> </a:t>
            </a:r>
            <a:r>
              <a:rPr/>
              <a:t>steps</a:t>
            </a:r>
            <a:r>
              <a:rPr/>
              <a:t> </a:t>
            </a:r>
            <a:r>
              <a:rPr/>
              <a:t>in</a:t>
            </a:r>
            <a:r>
              <a:rPr/>
              <a:t> </a:t>
            </a:r>
            <a:r>
              <a:rPr/>
              <a:t>Tableau.</a:t>
            </a:r>
            <a:r>
              <a:rPr/>
              <a:t> </a:t>
            </a:r>
            <a:r>
              <a:rPr/>
              <a:t>The</a:t>
            </a:r>
            <a:r>
              <a:rPr/>
              <a:t> </a:t>
            </a:r>
            <a:r>
              <a:rPr/>
              <a:t>tricky</a:t>
            </a:r>
            <a:r>
              <a:rPr/>
              <a:t> </a:t>
            </a:r>
            <a:r>
              <a:rPr/>
              <a:t>part</a:t>
            </a:r>
            <a:r>
              <a:rPr/>
              <a:t> </a:t>
            </a:r>
            <a:r>
              <a:rPr/>
              <a:t>is</a:t>
            </a:r>
            <a:r>
              <a:rPr/>
              <a:t> </a:t>
            </a:r>
            <a:r>
              <a:rPr/>
              <a:t>selecting</a:t>
            </a:r>
            <a:r>
              <a:rPr/>
              <a:t> </a:t>
            </a:r>
            <a:r>
              <a:rPr/>
              <a:t>just</a:t>
            </a:r>
            <a:r>
              <a:rPr/>
              <a:t> </a:t>
            </a:r>
            <a:r>
              <a:rPr/>
              <a:t>a</a:t>
            </a:r>
            <a:r>
              <a:rPr/>
              <a:t> </a:t>
            </a:r>
            <a:r>
              <a:rPr/>
              <a:t>single</a:t>
            </a:r>
            <a:r>
              <a:rPr/>
              <a:t> </a:t>
            </a:r>
            <a:r>
              <a:rPr/>
              <a:t>passenger</a:t>
            </a:r>
            <a:r>
              <a:rPr/>
              <a:t> </a:t>
            </a:r>
            <a:r>
              <a:rPr/>
              <a:t>class.</a:t>
            </a:r>
            <a:r>
              <a:rPr/>
              <a:t> </a:t>
            </a:r>
            <a:r>
              <a:rPr/>
              <a:t>It</a:t>
            </a:r>
            <a:r>
              <a:rPr/>
              <a:t> </a:t>
            </a:r>
            <a:r>
              <a:rPr/>
              <a:t>use</a:t>
            </a:r>
            <a:r>
              <a:rPr/>
              <a:t> </a:t>
            </a:r>
            <a:r>
              <a:rPr/>
              <a:t>the</a:t>
            </a:r>
            <a:r>
              <a:rPr/>
              <a:t> </a:t>
            </a:r>
            <a:r>
              <a:rPr/>
              <a:t>pen</a:t>
            </a:r>
            <a:r>
              <a:rPr/>
              <a:t> </a:t>
            </a:r>
            <a:r>
              <a:rPr/>
              <a:t>icon</a:t>
            </a:r>
            <a:r>
              <a:rPr/>
              <a:t> </a:t>
            </a:r>
            <a:r>
              <a:rPr/>
              <a:t>in</a:t>
            </a:r>
            <a:r>
              <a:rPr/>
              <a:t> </a:t>
            </a:r>
            <a:r>
              <a:rPr/>
              <a:t>the</a:t>
            </a:r>
            <a:r>
              <a:rPr/>
              <a:t> </a:t>
            </a:r>
            <a:r>
              <a:rPr/>
              <a:t>upper</a:t>
            </a:r>
            <a:r>
              <a:rPr/>
              <a:t> </a:t>
            </a:r>
            <a:r>
              <a:rPr/>
              <a:t>right</a:t>
            </a:r>
            <a:r>
              <a:rPr/>
              <a:t> </a:t>
            </a:r>
            <a:r>
              <a:rPr/>
              <a:t>corner.</a:t>
            </a:r>
          </a:p>
        </p:txBody>
      </p:sp>
      <p:sp>
        <p:nvSpPr>
          <p:cNvPr id="4" name="Slide Number Placeholder 3"/>
          <p:cNvSpPr>
            <a:spLocks noGrp="1"/>
          </p:cNvSpPr>
          <p:nvPr>
            <p:ph type="sldNum" sz="quarter" idx="10"/>
          </p:nvPr>
        </p:nvSpPr>
        <p:spPr/>
        <p:txBody>
          <a:bodyPr/>
          <a:lstStyle/>
          <a:p>
            <a:fld id="{18BDFEC3-8487-43E8-A154-7C12CBC1FFF2}" type="slidenum">
              <a:rPr lang="en-US"/>
              <a:t>118</a:t>
            </a:fld>
            <a:endParaRPr lang="en-US"/>
          </a:p>
        </p:txBody>
      </p:sp>
    </p:spTree>
  </p:cSld>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Tableau</a:t>
            </a:r>
            <a:r>
              <a:rPr/>
              <a:t> </a:t>
            </a:r>
            <a:r>
              <a:rPr/>
              <a:t>output.</a:t>
            </a:r>
          </a:p>
        </p:txBody>
      </p:sp>
      <p:sp>
        <p:nvSpPr>
          <p:cNvPr id="4" name="Slide Number Placeholder 3"/>
          <p:cNvSpPr>
            <a:spLocks noGrp="1"/>
          </p:cNvSpPr>
          <p:nvPr>
            <p:ph type="sldNum" sz="quarter" idx="10"/>
          </p:nvPr>
        </p:nvSpPr>
        <p:spPr/>
        <p:txBody>
          <a:bodyPr/>
          <a:lstStyle/>
          <a:p>
            <a:fld id="{18BDFEC3-8487-43E8-A154-7C12CBC1FFF2}" type="slidenum">
              <a:rPr lang="en-US"/>
              <a:t>119</a:t>
            </a:fld>
            <a:endParaRPr lang="en-US"/>
          </a:p>
        </p:txBody>
      </p:sp>
    </p:spTree>
  </p:cSld>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Bar</a:t>
            </a:r>
            <a:r>
              <a:rPr/>
              <a:t> </a:t>
            </a:r>
            <a:r>
              <a:rPr/>
              <a:t>charts</a:t>
            </a:r>
            <a:r>
              <a:rPr/>
              <a:t> </a:t>
            </a:r>
            <a:r>
              <a:rPr/>
              <a:t>that</a:t>
            </a:r>
            <a:r>
              <a:rPr/>
              <a:t> </a:t>
            </a:r>
            <a:r>
              <a:rPr/>
              <a:t>represent</a:t>
            </a:r>
            <a:r>
              <a:rPr/>
              <a:t> </a:t>
            </a:r>
            <a:r>
              <a:rPr/>
              <a:t>a</a:t>
            </a:r>
            <a:r>
              <a:rPr/>
              <a:t> </a:t>
            </a:r>
            <a:r>
              <a:rPr/>
              <a:t>summary</a:t>
            </a:r>
            <a:r>
              <a:rPr/>
              <a:t> </a:t>
            </a:r>
            <a:r>
              <a:rPr/>
              <a:t>across</a:t>
            </a:r>
            <a:r>
              <a:rPr/>
              <a:t> </a:t>
            </a:r>
            <a:r>
              <a:rPr/>
              <a:t>a</a:t>
            </a:r>
            <a:r>
              <a:rPr/>
              <a:t> </a:t>
            </a:r>
            <a:r>
              <a:rPr/>
              <a:t>single</a:t>
            </a:r>
            <a:r>
              <a:rPr/>
              <a:t> </a:t>
            </a:r>
            <a:r>
              <a:rPr/>
              <a:t>categorical</a:t>
            </a:r>
            <a:r>
              <a:rPr/>
              <a:t> </a:t>
            </a:r>
            <a:r>
              <a:rPr/>
              <a:t>variable</a:t>
            </a:r>
            <a:r>
              <a:rPr/>
              <a:t> </a:t>
            </a:r>
            <a:r>
              <a:rPr/>
              <a:t>are</a:t>
            </a:r>
            <a:r>
              <a:rPr/>
              <a:t> </a:t>
            </a:r>
            <a:r>
              <a:rPr/>
              <a:t>fairly</a:t>
            </a:r>
            <a:r>
              <a:rPr/>
              <a:t> </a:t>
            </a:r>
            <a:r>
              <a:rPr/>
              <a:t>simple</a:t>
            </a:r>
            <a:r>
              <a:rPr/>
              <a:t> </a:t>
            </a:r>
            <a:r>
              <a:rPr/>
              <a:t>and</a:t>
            </a:r>
            <a:r>
              <a:rPr/>
              <a:t> </a:t>
            </a:r>
            <a:r>
              <a:rPr/>
              <a:t>easy</a:t>
            </a:r>
            <a:r>
              <a:rPr/>
              <a:t> </a:t>
            </a:r>
            <a:r>
              <a:rPr/>
              <a:t>to</a:t>
            </a:r>
            <a:r>
              <a:rPr/>
              <a:t> </a:t>
            </a:r>
            <a:r>
              <a:rPr/>
              <a:t>handle.</a:t>
            </a:r>
            <a:r>
              <a:rPr/>
              <a:t> </a:t>
            </a:r>
            <a:r>
              <a:rPr/>
              <a:t>But</a:t>
            </a:r>
            <a:r>
              <a:rPr/>
              <a:t> </a:t>
            </a:r>
            <a:r>
              <a:rPr/>
              <a:t>when</a:t>
            </a:r>
            <a:r>
              <a:rPr/>
              <a:t> </a:t>
            </a:r>
            <a:r>
              <a:rPr/>
              <a:t>you</a:t>
            </a:r>
            <a:r>
              <a:rPr/>
              <a:t> </a:t>
            </a:r>
            <a:r>
              <a:rPr/>
              <a:t>want</a:t>
            </a:r>
            <a:r>
              <a:rPr/>
              <a:t> </a:t>
            </a:r>
            <a:r>
              <a:rPr/>
              <a:t>to</a:t>
            </a:r>
            <a:r>
              <a:rPr/>
              <a:t> </a:t>
            </a:r>
            <a:r>
              <a:rPr/>
              <a:t>summarize</a:t>
            </a:r>
            <a:r>
              <a:rPr/>
              <a:t> </a:t>
            </a:r>
            <a:r>
              <a:rPr/>
              <a:t>by</a:t>
            </a:r>
            <a:r>
              <a:rPr/>
              <a:t> </a:t>
            </a:r>
            <a:r>
              <a:rPr/>
              <a:t>two</a:t>
            </a:r>
            <a:r>
              <a:rPr/>
              <a:t> </a:t>
            </a:r>
            <a:r>
              <a:rPr/>
              <a:t>categories</a:t>
            </a:r>
            <a:r>
              <a:rPr/>
              <a:t> </a:t>
            </a:r>
            <a:r>
              <a:rPr/>
              <a:t>simultaneously,</a:t>
            </a:r>
            <a:r>
              <a:rPr/>
              <a:t> </a:t>
            </a:r>
            <a:r>
              <a:rPr/>
              <a:t>things</a:t>
            </a:r>
            <a:r>
              <a:rPr/>
              <a:t> </a:t>
            </a:r>
            <a:r>
              <a:rPr/>
              <a:t>get</a:t>
            </a:r>
            <a:r>
              <a:rPr/>
              <a:t> </a:t>
            </a:r>
            <a:r>
              <a:rPr/>
              <a:t>interesting.</a:t>
            </a:r>
            <a:r>
              <a:rPr/>
              <a:t> </a:t>
            </a:r>
            <a:r>
              <a:rPr/>
              <a:t>Interesting</a:t>
            </a:r>
            <a:r>
              <a:rPr/>
              <a:t> </a:t>
            </a:r>
            <a:r>
              <a:rPr/>
              <a:t>in</a:t>
            </a:r>
            <a:r>
              <a:rPr/>
              <a:t> </a:t>
            </a:r>
            <a:r>
              <a:rPr/>
              <a:t>a</a:t>
            </a:r>
            <a:r>
              <a:rPr/>
              <a:t> </a:t>
            </a:r>
            <a:r>
              <a:rPr/>
              <a:t>good</a:t>
            </a:r>
            <a:r>
              <a:rPr/>
              <a:t> </a:t>
            </a:r>
            <a:r>
              <a:rPr/>
              <a:t>way.</a:t>
            </a:r>
          </a:p>
          <a:p>
            <a:pPr lvl="0" marL="0" indent="0">
              <a:buNone/>
            </a:pPr>
          </a:p>
          <a:p>
            <a:pPr lvl="0" marL="0" indent="0">
              <a:buNone/>
            </a:pPr>
            <a:r>
              <a:rPr/>
              <a:t>You</a:t>
            </a:r>
            <a:r>
              <a:rPr/>
              <a:t> </a:t>
            </a:r>
            <a:r>
              <a:rPr/>
              <a:t>can</a:t>
            </a:r>
            <a:r>
              <a:rPr/>
              <a:t> </a:t>
            </a:r>
            <a:r>
              <a:rPr/>
              <a:t>present</a:t>
            </a:r>
            <a:r>
              <a:rPr/>
              <a:t> </a:t>
            </a:r>
            <a:r>
              <a:rPr/>
              <a:t>the</a:t>
            </a:r>
            <a:r>
              <a:rPr/>
              <a:t> </a:t>
            </a:r>
            <a:r>
              <a:rPr/>
              <a:t>extra</a:t>
            </a:r>
            <a:r>
              <a:rPr/>
              <a:t> </a:t>
            </a:r>
            <a:r>
              <a:rPr/>
              <a:t>category</a:t>
            </a:r>
            <a:r>
              <a:rPr/>
              <a:t> </a:t>
            </a:r>
            <a:r>
              <a:rPr/>
              <a:t>in</a:t>
            </a:r>
            <a:r>
              <a:rPr/>
              <a:t> </a:t>
            </a:r>
            <a:r>
              <a:rPr/>
              <a:t>side</a:t>
            </a:r>
            <a:r>
              <a:rPr/>
              <a:t> </a:t>
            </a:r>
            <a:r>
              <a:rPr/>
              <a:t>by</a:t>
            </a:r>
            <a:r>
              <a:rPr/>
              <a:t> </a:t>
            </a:r>
            <a:r>
              <a:rPr/>
              <a:t>side</a:t>
            </a:r>
            <a:r>
              <a:rPr/>
              <a:t> </a:t>
            </a:r>
            <a:r>
              <a:rPr/>
              <a:t>comparisons.</a:t>
            </a:r>
            <a:r>
              <a:rPr/>
              <a:t> </a:t>
            </a:r>
            <a:r>
              <a:rPr/>
              <a:t>This</a:t>
            </a:r>
            <a:r>
              <a:rPr/>
              <a:t> </a:t>
            </a:r>
            <a:r>
              <a:rPr/>
              <a:t>is</a:t>
            </a:r>
            <a:r>
              <a:rPr/>
              <a:t> </a:t>
            </a:r>
            <a:r>
              <a:rPr/>
              <a:t>called</a:t>
            </a:r>
            <a:r>
              <a:rPr/>
              <a:t> </a:t>
            </a:r>
            <a:r>
              <a:rPr/>
              <a:t>“</a:t>
            </a:r>
            <a:r>
              <a:rPr/>
              <a:t>dodge</a:t>
            </a:r>
            <a:r>
              <a:rPr/>
              <a:t>”</a:t>
            </a:r>
            <a:r>
              <a:rPr/>
              <a:t> </a:t>
            </a:r>
            <a:r>
              <a:rPr/>
              <a:t>in</a:t>
            </a:r>
            <a:r>
              <a:rPr/>
              <a:t> </a:t>
            </a:r>
            <a:r>
              <a:rPr/>
              <a:t>R,</a:t>
            </a:r>
            <a:r>
              <a:rPr/>
              <a:t> </a:t>
            </a:r>
            <a:r>
              <a:rPr/>
              <a:t>but</a:t>
            </a:r>
            <a:r>
              <a:rPr/>
              <a:t> </a:t>
            </a:r>
            <a:r>
              <a:rPr/>
              <a:t>is</a:t>
            </a:r>
            <a:r>
              <a:rPr/>
              <a:t> </a:t>
            </a:r>
            <a:r>
              <a:rPr/>
              <a:t>handled</a:t>
            </a:r>
            <a:r>
              <a:rPr/>
              <a:t> </a:t>
            </a:r>
            <a:r>
              <a:rPr/>
              <a:t>indirectly</a:t>
            </a:r>
            <a:r>
              <a:rPr/>
              <a:t> </a:t>
            </a:r>
            <a:r>
              <a:rPr/>
              <a:t>in</a:t>
            </a:r>
            <a:r>
              <a:rPr/>
              <a:t> </a:t>
            </a:r>
            <a:r>
              <a:rPr/>
              <a:t>Python</a:t>
            </a:r>
            <a:r>
              <a:rPr/>
              <a:t> </a:t>
            </a:r>
            <a:r>
              <a:rPr/>
              <a:t>and</a:t>
            </a:r>
            <a:r>
              <a:rPr/>
              <a:t> </a:t>
            </a:r>
            <a:r>
              <a:rPr/>
              <a:t>Tableau.</a:t>
            </a:r>
          </a:p>
          <a:p>
            <a:pPr lvl="0" marL="0" indent="0">
              <a:buNone/>
            </a:pPr>
          </a:p>
          <a:p>
            <a:pPr lvl="0" marL="0" indent="0">
              <a:buNone/>
            </a:pPr>
            <a:r>
              <a:rPr/>
              <a:t>The</a:t>
            </a:r>
            <a:r>
              <a:rPr/>
              <a:t> </a:t>
            </a:r>
            <a:r>
              <a:rPr/>
              <a:t>stack</a:t>
            </a:r>
            <a:r>
              <a:rPr/>
              <a:t> </a:t>
            </a:r>
            <a:r>
              <a:rPr/>
              <a:t>option,</a:t>
            </a:r>
            <a:r>
              <a:rPr/>
              <a:t> </a:t>
            </a:r>
            <a:r>
              <a:rPr/>
              <a:t>where</a:t>
            </a:r>
            <a:r>
              <a:rPr/>
              <a:t> </a:t>
            </a:r>
            <a:r>
              <a:rPr/>
              <a:t>one</a:t>
            </a:r>
            <a:r>
              <a:rPr/>
              <a:t> </a:t>
            </a:r>
            <a:r>
              <a:rPr/>
              <a:t>category</a:t>
            </a:r>
            <a:r>
              <a:rPr/>
              <a:t> </a:t>
            </a:r>
            <a:r>
              <a:rPr/>
              <a:t>level</a:t>
            </a:r>
            <a:r>
              <a:rPr/>
              <a:t> </a:t>
            </a:r>
            <a:r>
              <a:rPr/>
              <a:t>is</a:t>
            </a:r>
            <a:r>
              <a:rPr/>
              <a:t> </a:t>
            </a:r>
            <a:r>
              <a:rPr/>
              <a:t>placed</a:t>
            </a:r>
            <a:r>
              <a:rPr/>
              <a:t> </a:t>
            </a:r>
            <a:r>
              <a:rPr/>
              <a:t>above</a:t>
            </a:r>
            <a:r>
              <a:rPr/>
              <a:t> </a:t>
            </a:r>
            <a:r>
              <a:rPr/>
              <a:t>another</a:t>
            </a:r>
            <a:r>
              <a:rPr/>
              <a:t> </a:t>
            </a:r>
            <a:r>
              <a:rPr/>
              <a:t>category</a:t>
            </a:r>
            <a:r>
              <a:rPr/>
              <a:t> </a:t>
            </a:r>
            <a:r>
              <a:rPr/>
              <a:t>level</a:t>
            </a:r>
            <a:r>
              <a:rPr/>
              <a:t> </a:t>
            </a:r>
            <a:r>
              <a:rPr/>
              <a:t>above</a:t>
            </a:r>
            <a:r>
              <a:rPr/>
              <a:t> </a:t>
            </a:r>
            <a:r>
              <a:rPr/>
              <a:t>another,</a:t>
            </a:r>
            <a:r>
              <a:rPr/>
              <a:t> </a:t>
            </a:r>
            <a:r>
              <a:rPr/>
              <a:t>is</a:t>
            </a:r>
            <a:r>
              <a:rPr/>
              <a:t> </a:t>
            </a:r>
            <a:r>
              <a:rPr/>
              <a:t>the</a:t>
            </a:r>
            <a:r>
              <a:rPr/>
              <a:t> </a:t>
            </a:r>
            <a:r>
              <a:rPr/>
              <a:t>default</a:t>
            </a:r>
            <a:r>
              <a:rPr/>
              <a:t> </a:t>
            </a:r>
            <a:r>
              <a:rPr/>
              <a:t>in</a:t>
            </a:r>
            <a:r>
              <a:rPr/>
              <a:t> </a:t>
            </a:r>
            <a:r>
              <a:rPr/>
              <a:t>all</a:t>
            </a:r>
            <a:r>
              <a:rPr/>
              <a:t> </a:t>
            </a:r>
            <a:r>
              <a:rPr/>
              <a:t>three</a:t>
            </a:r>
            <a:r>
              <a:rPr/>
              <a:t> </a:t>
            </a:r>
            <a:r>
              <a:rPr/>
              <a:t>packages,</a:t>
            </a:r>
            <a:r>
              <a:rPr/>
              <a:t> </a:t>
            </a:r>
            <a:r>
              <a:rPr/>
              <a:t>though</a:t>
            </a:r>
            <a:r>
              <a:rPr/>
              <a:t> </a:t>
            </a:r>
            <a:r>
              <a:rPr/>
              <a:t>you</a:t>
            </a:r>
            <a:r>
              <a:rPr/>
              <a:t> </a:t>
            </a:r>
            <a:r>
              <a:rPr/>
              <a:t>should</a:t>
            </a:r>
            <a:r>
              <a:rPr/>
              <a:t> </a:t>
            </a:r>
            <a:r>
              <a:rPr/>
              <a:t>take</a:t>
            </a:r>
            <a:r>
              <a:rPr/>
              <a:t> </a:t>
            </a:r>
            <a:r>
              <a:rPr/>
              <a:t>the</a:t>
            </a:r>
            <a:r>
              <a:rPr/>
              <a:t> </a:t>
            </a:r>
            <a:r>
              <a:rPr/>
              <a:t>trouble</a:t>
            </a:r>
            <a:r>
              <a:rPr/>
              <a:t> </a:t>
            </a:r>
            <a:r>
              <a:rPr/>
              <a:t>of</a:t>
            </a:r>
            <a:r>
              <a:rPr/>
              <a:t> </a:t>
            </a:r>
            <a:r>
              <a:rPr/>
              <a:t>specifying</a:t>
            </a:r>
            <a:r>
              <a:rPr/>
              <a:t> </a:t>
            </a:r>
            <a:r>
              <a:rPr/>
              <a:t>stack</a:t>
            </a:r>
            <a:r>
              <a:rPr/>
              <a:t> </a:t>
            </a:r>
            <a:r>
              <a:rPr/>
              <a:t>if</a:t>
            </a:r>
            <a:r>
              <a:rPr/>
              <a:t> </a:t>
            </a:r>
            <a:r>
              <a:rPr/>
              <a:t>you</a:t>
            </a:r>
            <a:r>
              <a:rPr/>
              <a:t> </a:t>
            </a:r>
            <a:r>
              <a:rPr/>
              <a:t>are</a:t>
            </a:r>
            <a:r>
              <a:rPr/>
              <a:t> </a:t>
            </a:r>
            <a:r>
              <a:rPr/>
              <a:t>using</a:t>
            </a:r>
            <a:r>
              <a:rPr/>
              <a:t> </a:t>
            </a:r>
            <a:r>
              <a:rPr/>
              <a:t>R.</a:t>
            </a:r>
          </a:p>
          <a:p>
            <a:pPr lvl="0" marL="0" indent="0">
              <a:buNone/>
            </a:pPr>
          </a:p>
          <a:p>
            <a:pPr lvl="0" marL="0" indent="0">
              <a:buNone/>
            </a:pPr>
            <a:r>
              <a:rPr/>
              <a:t>The</a:t>
            </a:r>
            <a:r>
              <a:rPr/>
              <a:t> </a:t>
            </a:r>
            <a:r>
              <a:rPr/>
              <a:t>normalize</a:t>
            </a:r>
            <a:r>
              <a:rPr/>
              <a:t> </a:t>
            </a:r>
            <a:r>
              <a:rPr/>
              <a:t>option</a:t>
            </a:r>
            <a:r>
              <a:rPr/>
              <a:t> </a:t>
            </a:r>
            <a:r>
              <a:rPr/>
              <a:t>creates</a:t>
            </a:r>
            <a:r>
              <a:rPr/>
              <a:t> </a:t>
            </a:r>
            <a:r>
              <a:rPr/>
              <a:t>stacked</a:t>
            </a:r>
            <a:r>
              <a:rPr/>
              <a:t> </a:t>
            </a:r>
            <a:r>
              <a:rPr/>
              <a:t>bars,</a:t>
            </a:r>
            <a:r>
              <a:rPr/>
              <a:t> </a:t>
            </a:r>
            <a:r>
              <a:rPr/>
              <a:t>but</a:t>
            </a:r>
            <a:r>
              <a:rPr/>
              <a:t> </a:t>
            </a:r>
            <a:r>
              <a:rPr/>
              <a:t>then</a:t>
            </a:r>
            <a:r>
              <a:rPr/>
              <a:t> </a:t>
            </a:r>
            <a:r>
              <a:rPr/>
              <a:t>forces</a:t>
            </a:r>
            <a:r>
              <a:rPr/>
              <a:t> </a:t>
            </a:r>
            <a:r>
              <a:rPr/>
              <a:t>each</a:t>
            </a:r>
            <a:r>
              <a:rPr/>
              <a:t> </a:t>
            </a:r>
            <a:r>
              <a:rPr/>
              <a:t>stack</a:t>
            </a:r>
            <a:r>
              <a:rPr/>
              <a:t> </a:t>
            </a:r>
            <a:r>
              <a:rPr/>
              <a:t>to</a:t>
            </a:r>
            <a:r>
              <a:rPr/>
              <a:t> </a:t>
            </a:r>
            <a:r>
              <a:rPr/>
              <a:t>have</a:t>
            </a:r>
            <a:r>
              <a:rPr/>
              <a:t> </a:t>
            </a:r>
            <a:r>
              <a:rPr/>
              <a:t>a</a:t>
            </a:r>
            <a:r>
              <a:rPr/>
              <a:t> </a:t>
            </a:r>
            <a:r>
              <a:rPr/>
              <a:t>height</a:t>
            </a:r>
            <a:r>
              <a:rPr/>
              <a:t> </a:t>
            </a:r>
            <a:r>
              <a:rPr/>
              <a:t>of</a:t>
            </a:r>
            <a:r>
              <a:rPr/>
              <a:t> </a:t>
            </a:r>
            <a:r>
              <a:rPr/>
              <a:t>1</a:t>
            </a:r>
            <a:r>
              <a:rPr/>
              <a:t> </a:t>
            </a:r>
            <a:r>
              <a:rPr/>
              <a:t>(or</a:t>
            </a:r>
            <a:r>
              <a:rPr/>
              <a:t> </a:t>
            </a:r>
            <a:r>
              <a:rPr/>
              <a:t>100%).</a:t>
            </a:r>
          </a:p>
        </p:txBody>
      </p:sp>
      <p:sp>
        <p:nvSpPr>
          <p:cNvPr id="4" name="Slide Number Placeholder 3"/>
          <p:cNvSpPr>
            <a:spLocks noGrp="1"/>
          </p:cNvSpPr>
          <p:nvPr>
            <p:ph type="sldNum" sz="quarter" idx="10"/>
          </p:nvPr>
        </p:nvSpPr>
        <p:spPr/>
        <p:txBody>
          <a:bodyPr/>
          <a:lstStyle/>
          <a:p>
            <a:fld id="{18BDFEC3-8487-43E8-A154-7C12CBC1FFF2}" type="slidenum">
              <a:rPr lang="en-US"/>
              <a:t>120</a:t>
            </a:fld>
            <a:endParaRPr lang="en-US"/>
          </a:p>
        </p:txBody>
      </p:sp>
    </p:spTree>
  </p:cSld>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you</a:t>
            </a:r>
            <a:r>
              <a:rPr/>
              <a:t> </a:t>
            </a:r>
            <a:r>
              <a:rPr/>
              <a:t>specify</a:t>
            </a:r>
            <a:r>
              <a:rPr/>
              <a:t> </a:t>
            </a:r>
            <a:r>
              <a:rPr/>
              <a:t>a</a:t>
            </a:r>
            <a:r>
              <a:rPr/>
              <a:t> </a:t>
            </a:r>
            <a:r>
              <a:rPr/>
              <a:t>third</a:t>
            </a:r>
            <a:r>
              <a:rPr/>
              <a:t> </a:t>
            </a:r>
            <a:r>
              <a:rPr/>
              <a:t>variable</a:t>
            </a:r>
            <a:r>
              <a:rPr/>
              <a:t> </a:t>
            </a:r>
            <a:r>
              <a:rPr/>
              <a:t>in</a:t>
            </a:r>
            <a:r>
              <a:rPr/>
              <a:t> </a:t>
            </a:r>
            <a:r>
              <a:rPr/>
              <a:t>the</a:t>
            </a:r>
            <a:r>
              <a:rPr/>
              <a:t> </a:t>
            </a:r>
            <a:r>
              <a:rPr/>
              <a:t>color</a:t>
            </a:r>
            <a:r>
              <a:rPr/>
              <a:t> </a:t>
            </a:r>
            <a:r>
              <a:rPr/>
              <a:t>argument,</a:t>
            </a:r>
            <a:r>
              <a:rPr/>
              <a:t> </a:t>
            </a:r>
            <a:r>
              <a:rPr/>
              <a:t>Python</a:t>
            </a:r>
            <a:r>
              <a:rPr/>
              <a:t> </a:t>
            </a:r>
            <a:r>
              <a:rPr/>
              <a:t>will,</a:t>
            </a:r>
            <a:r>
              <a:rPr/>
              <a:t> </a:t>
            </a:r>
            <a:r>
              <a:rPr/>
              <a:t>by</a:t>
            </a:r>
            <a:r>
              <a:rPr/>
              <a:t> </a:t>
            </a:r>
            <a:r>
              <a:rPr/>
              <a:t>default,</a:t>
            </a:r>
            <a:r>
              <a:rPr/>
              <a:t> </a:t>
            </a:r>
            <a:r>
              <a:rPr/>
              <a:t>create</a:t>
            </a:r>
            <a:r>
              <a:rPr/>
              <a:t> </a:t>
            </a:r>
            <a:r>
              <a:rPr/>
              <a:t>a</a:t>
            </a:r>
            <a:r>
              <a:rPr/>
              <a:t> </a:t>
            </a:r>
            <a:r>
              <a:rPr/>
              <a:t>stacked</a:t>
            </a:r>
            <a:r>
              <a:rPr/>
              <a:t> </a:t>
            </a:r>
            <a:r>
              <a:rPr/>
              <a:t>chart.</a:t>
            </a:r>
            <a:r>
              <a:rPr/>
              <a:t> </a:t>
            </a:r>
            <a:r>
              <a:rPr/>
              <a:t>In</a:t>
            </a:r>
            <a:r>
              <a:rPr/>
              <a:t> </a:t>
            </a:r>
            <a:r>
              <a:rPr/>
              <a:t>R,</a:t>
            </a:r>
            <a:r>
              <a:rPr/>
              <a:t> </a:t>
            </a:r>
            <a:r>
              <a:rPr/>
              <a:t>you</a:t>
            </a:r>
            <a:r>
              <a:rPr/>
              <a:t> </a:t>
            </a:r>
            <a:r>
              <a:rPr/>
              <a:t>have</a:t>
            </a:r>
            <a:r>
              <a:rPr/>
              <a:t> </a:t>
            </a:r>
            <a:r>
              <a:rPr/>
              <a:t>to</a:t>
            </a:r>
            <a:r>
              <a:rPr/>
              <a:t> </a:t>
            </a:r>
            <a:r>
              <a:rPr/>
              <a:t>specify</a:t>
            </a:r>
            <a:r>
              <a:rPr/>
              <a:t> </a:t>
            </a:r>
            <a:r>
              <a:rPr/>
              <a:t>position=</a:t>
            </a:r>
            <a:r>
              <a:rPr/>
              <a:t>“</a:t>
            </a:r>
            <a:r>
              <a:rPr/>
              <a:t>stack</a:t>
            </a:r>
            <a:r>
              <a:rPr/>
              <a:t>”</a:t>
            </a:r>
            <a:r>
              <a:rPr/>
              <a:t> </a:t>
            </a:r>
            <a:r>
              <a:rPr/>
              <a:t>inside</a:t>
            </a:r>
            <a:r>
              <a:rPr/>
              <a:t> </a:t>
            </a:r>
            <a:r>
              <a:rPr/>
              <a:t>the</a:t>
            </a:r>
            <a:r>
              <a:rPr/>
              <a:t> </a:t>
            </a:r>
            <a:r>
              <a:rPr/>
              <a:t>geom_bar</a:t>
            </a:r>
            <a:r>
              <a:rPr/>
              <a:t> </a:t>
            </a:r>
            <a:r>
              <a:rPr/>
              <a:t>function.</a:t>
            </a:r>
          </a:p>
        </p:txBody>
      </p:sp>
      <p:sp>
        <p:nvSpPr>
          <p:cNvPr id="4" name="Slide Number Placeholder 3"/>
          <p:cNvSpPr>
            <a:spLocks noGrp="1"/>
          </p:cNvSpPr>
          <p:nvPr>
            <p:ph type="sldNum" sz="quarter" idx="10"/>
          </p:nvPr>
        </p:nvSpPr>
        <p:spPr/>
        <p:txBody>
          <a:bodyPr/>
          <a:lstStyle/>
          <a:p>
            <a:fld id="{18BDFEC3-8487-43E8-A154-7C12CBC1FFF2}" type="slidenum">
              <a:rPr lang="en-US"/>
              <a:t>121</a:t>
            </a:fld>
            <a:endParaRPr lang="en-US"/>
          </a:p>
        </p:txBody>
      </p:sp>
    </p:spTree>
  </p:cSld>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the</a:t>
            </a:r>
            <a:r>
              <a:rPr/>
              <a:t> </a:t>
            </a:r>
            <a:r>
              <a:rPr/>
              <a:t>Python</a:t>
            </a:r>
            <a:r>
              <a:rPr/>
              <a:t> </a:t>
            </a:r>
            <a:r>
              <a:rPr/>
              <a:t>output.</a:t>
            </a:r>
          </a:p>
        </p:txBody>
      </p:sp>
      <p:sp>
        <p:nvSpPr>
          <p:cNvPr id="4" name="Slide Number Placeholder 3"/>
          <p:cNvSpPr>
            <a:spLocks noGrp="1"/>
          </p:cNvSpPr>
          <p:nvPr>
            <p:ph type="sldNum" sz="quarter" idx="10"/>
          </p:nvPr>
        </p:nvSpPr>
        <p:spPr/>
        <p:txBody>
          <a:bodyPr/>
          <a:lstStyle/>
          <a:p>
            <a:fld id="{18BDFEC3-8487-43E8-A154-7C12CBC1FFF2}" type="slidenum">
              <a:rPr lang="en-US"/>
              <a:t>122</a:t>
            </a:fld>
            <a:endParaRPr lang="en-US"/>
          </a:p>
        </p:txBody>
      </p:sp>
    </p:spTree>
  </p:cSld>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the</a:t>
            </a:r>
            <a:r>
              <a:rPr/>
              <a:t> </a:t>
            </a:r>
            <a:r>
              <a:rPr/>
              <a:t>R</a:t>
            </a:r>
            <a:r>
              <a:rPr/>
              <a:t> </a:t>
            </a:r>
            <a:r>
              <a:rPr/>
              <a:t>output.</a:t>
            </a:r>
          </a:p>
        </p:txBody>
      </p:sp>
      <p:sp>
        <p:nvSpPr>
          <p:cNvPr id="4" name="Slide Number Placeholder 3"/>
          <p:cNvSpPr>
            <a:spLocks noGrp="1"/>
          </p:cNvSpPr>
          <p:nvPr>
            <p:ph type="sldNum" sz="quarter" idx="10"/>
          </p:nvPr>
        </p:nvSpPr>
        <p:spPr/>
        <p:txBody>
          <a:bodyPr/>
          <a:lstStyle/>
          <a:p>
            <a:fld id="{18BDFEC3-8487-43E8-A154-7C12CBC1FFF2}" type="slidenum">
              <a:rPr lang="en-US"/>
              <a:t>123</a:t>
            </a:fld>
            <a:endParaRPr lang="en-US"/>
          </a:p>
        </p:txBody>
      </p:sp>
    </p:spTree>
  </p:cSld>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stacked</a:t>
            </a:r>
            <a:r>
              <a:rPr/>
              <a:t> </a:t>
            </a:r>
            <a:r>
              <a:rPr/>
              <a:t>barchart</a:t>
            </a:r>
            <a:r>
              <a:rPr/>
              <a:t> </a:t>
            </a:r>
            <a:r>
              <a:rPr/>
              <a:t>in</a:t>
            </a:r>
            <a:r>
              <a:rPr/>
              <a:t> </a:t>
            </a:r>
            <a:r>
              <a:rPr/>
              <a:t>Tableau.</a:t>
            </a:r>
            <a:r>
              <a:rPr/>
              <a:t> </a:t>
            </a:r>
            <a:r>
              <a:rPr/>
              <a:t>Drag</a:t>
            </a:r>
            <a:r>
              <a:rPr/>
              <a:t> </a:t>
            </a:r>
            <a:r>
              <a:rPr/>
              <a:t>pclass</a:t>
            </a:r>
            <a:r>
              <a:rPr/>
              <a:t> </a:t>
            </a:r>
            <a:r>
              <a:rPr/>
              <a:t>to</a:t>
            </a:r>
            <a:r>
              <a:rPr/>
              <a:t> </a:t>
            </a:r>
            <a:r>
              <a:rPr/>
              <a:t>the</a:t>
            </a:r>
            <a:r>
              <a:rPr/>
              <a:t> </a:t>
            </a:r>
            <a:r>
              <a:rPr/>
              <a:t>x-axis,</a:t>
            </a:r>
            <a:r>
              <a:rPr/>
              <a:t> </a:t>
            </a:r>
            <a:r>
              <a:rPr/>
              <a:t>count</a:t>
            </a:r>
            <a:r>
              <a:rPr/>
              <a:t> </a:t>
            </a:r>
            <a:r>
              <a:rPr/>
              <a:t>of</a:t>
            </a:r>
            <a:r>
              <a:rPr/>
              <a:t> </a:t>
            </a:r>
            <a:r>
              <a:rPr/>
              <a:t>pclass</a:t>
            </a:r>
            <a:r>
              <a:rPr/>
              <a:t> </a:t>
            </a:r>
            <a:r>
              <a:rPr/>
              <a:t>to</a:t>
            </a:r>
            <a:r>
              <a:rPr/>
              <a:t> </a:t>
            </a:r>
            <a:r>
              <a:rPr/>
              <a:t>the</a:t>
            </a:r>
            <a:r>
              <a:rPr/>
              <a:t> </a:t>
            </a:r>
            <a:r>
              <a:rPr/>
              <a:t>y-axis,</a:t>
            </a:r>
            <a:r>
              <a:rPr/>
              <a:t> </a:t>
            </a:r>
            <a:r>
              <a:rPr/>
              <a:t>and</a:t>
            </a:r>
            <a:r>
              <a:rPr/>
              <a:t> </a:t>
            </a:r>
            <a:r>
              <a:rPr/>
              <a:t>sex</a:t>
            </a:r>
            <a:r>
              <a:rPr/>
              <a:t> </a:t>
            </a:r>
            <a:r>
              <a:rPr/>
              <a:t>to</a:t>
            </a:r>
            <a:r>
              <a:rPr/>
              <a:t> </a:t>
            </a:r>
            <a:r>
              <a:rPr/>
              <a:t>the</a:t>
            </a:r>
            <a:r>
              <a:rPr/>
              <a:t> </a:t>
            </a:r>
            <a:r>
              <a:rPr/>
              <a:t>color</a:t>
            </a:r>
            <a:r>
              <a:rPr/>
              <a:t> </a:t>
            </a:r>
            <a:r>
              <a:rPr/>
              <a:t>button.</a:t>
            </a:r>
          </a:p>
        </p:txBody>
      </p:sp>
      <p:sp>
        <p:nvSpPr>
          <p:cNvPr id="4" name="Slide Number Placeholder 3"/>
          <p:cNvSpPr>
            <a:spLocks noGrp="1"/>
          </p:cNvSpPr>
          <p:nvPr>
            <p:ph type="sldNum" sz="quarter" idx="10"/>
          </p:nvPr>
        </p:nvSpPr>
        <p:spPr/>
        <p:txBody>
          <a:bodyPr/>
          <a:lstStyle/>
          <a:p>
            <a:fld id="{18BDFEC3-8487-43E8-A154-7C12CBC1FFF2}" type="slidenum">
              <a:rPr lang="en-US"/>
              <a:t>124</a:t>
            </a:fld>
            <a:endParaRPr lang="en-US"/>
          </a:p>
        </p:txBody>
      </p:sp>
    </p:spTree>
  </p:cSld>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code</a:t>
            </a:r>
            <a:r>
              <a:rPr/>
              <a:t> </a:t>
            </a:r>
            <a:r>
              <a:rPr/>
              <a:t>in</a:t>
            </a:r>
            <a:r>
              <a:rPr/>
              <a:t> </a:t>
            </a:r>
            <a:r>
              <a:rPr/>
              <a:t>Python</a:t>
            </a:r>
            <a:r>
              <a:rPr/>
              <a:t> </a:t>
            </a:r>
            <a:r>
              <a:rPr/>
              <a:t>for</a:t>
            </a:r>
            <a:r>
              <a:rPr/>
              <a:t> </a:t>
            </a:r>
            <a:r>
              <a:rPr/>
              <a:t>dodged</a:t>
            </a:r>
            <a:r>
              <a:rPr/>
              <a:t> </a:t>
            </a:r>
            <a:r>
              <a:rPr/>
              <a:t>bars.</a:t>
            </a:r>
            <a:r>
              <a:rPr/>
              <a:t> </a:t>
            </a:r>
            <a:r>
              <a:rPr/>
              <a:t>You</a:t>
            </a:r>
            <a:r>
              <a:rPr/>
              <a:t> </a:t>
            </a:r>
            <a:r>
              <a:rPr/>
              <a:t>code</a:t>
            </a:r>
            <a:r>
              <a:rPr/>
              <a:t> </a:t>
            </a:r>
            <a:r>
              <a:rPr/>
              <a:t>sex</a:t>
            </a:r>
            <a:r>
              <a:rPr/>
              <a:t> </a:t>
            </a:r>
            <a:r>
              <a:rPr/>
              <a:t>as</a:t>
            </a:r>
            <a:r>
              <a:rPr/>
              <a:t> </a:t>
            </a:r>
            <a:r>
              <a:rPr/>
              <a:t>you</a:t>
            </a:r>
            <a:r>
              <a:rPr/>
              <a:t> </a:t>
            </a:r>
            <a:r>
              <a:rPr/>
              <a:t>x</a:t>
            </a:r>
            <a:r>
              <a:rPr/>
              <a:t> </a:t>
            </a:r>
            <a:r>
              <a:rPr/>
              <a:t>location</a:t>
            </a:r>
            <a:r>
              <a:rPr/>
              <a:t> </a:t>
            </a:r>
            <a:r>
              <a:rPr/>
              <a:t>and</a:t>
            </a:r>
            <a:r>
              <a:rPr/>
              <a:t> </a:t>
            </a:r>
            <a:r>
              <a:rPr/>
              <a:t>your</a:t>
            </a:r>
            <a:r>
              <a:rPr/>
              <a:t> </a:t>
            </a:r>
            <a:r>
              <a:rPr/>
              <a:t>color.</a:t>
            </a:r>
            <a:r>
              <a:rPr/>
              <a:t> </a:t>
            </a:r>
            <a:r>
              <a:rPr/>
              <a:t>Then</a:t>
            </a:r>
            <a:r>
              <a:rPr/>
              <a:t> </a:t>
            </a:r>
            <a:r>
              <a:rPr/>
              <a:t>you</a:t>
            </a:r>
            <a:r>
              <a:rPr/>
              <a:t> </a:t>
            </a:r>
            <a:r>
              <a:rPr/>
              <a:t>code</a:t>
            </a:r>
            <a:r>
              <a:rPr/>
              <a:t> </a:t>
            </a:r>
            <a:r>
              <a:rPr/>
              <a:t>the</a:t>
            </a:r>
            <a:r>
              <a:rPr/>
              <a:t> </a:t>
            </a:r>
            <a:r>
              <a:rPr/>
              <a:t>column</a:t>
            </a:r>
            <a:r>
              <a:rPr/>
              <a:t> </a:t>
            </a:r>
            <a:r>
              <a:rPr/>
              <a:t>argment</a:t>
            </a:r>
            <a:r>
              <a:rPr/>
              <a:t> </a:t>
            </a:r>
            <a:r>
              <a:rPr/>
              <a:t>as</a:t>
            </a:r>
            <a:r>
              <a:rPr/>
              <a:t> </a:t>
            </a:r>
            <a:r>
              <a:rPr/>
              <a:t>pclass.</a:t>
            </a:r>
          </a:p>
          <a:p>
            <a:pPr lvl="0" marL="0" indent="0">
              <a:buNone/>
            </a:pPr>
          </a:p>
          <a:p>
            <a:pPr lvl="0" marL="0" indent="0">
              <a:buNone/>
            </a:pPr>
            <a:r>
              <a:rPr/>
              <a:t>In</a:t>
            </a:r>
            <a:r>
              <a:rPr/>
              <a:t> </a:t>
            </a:r>
            <a:r>
              <a:rPr/>
              <a:t>R,</a:t>
            </a:r>
            <a:r>
              <a:rPr/>
              <a:t> </a:t>
            </a:r>
            <a:r>
              <a:rPr/>
              <a:t>you</a:t>
            </a:r>
            <a:r>
              <a:rPr/>
              <a:t> </a:t>
            </a:r>
            <a:r>
              <a:rPr/>
              <a:t>change</a:t>
            </a:r>
            <a:r>
              <a:rPr/>
              <a:t> </a:t>
            </a:r>
            <a:r>
              <a:rPr/>
              <a:t>the</a:t>
            </a:r>
            <a:r>
              <a:rPr/>
              <a:t> </a:t>
            </a:r>
            <a:r>
              <a:rPr/>
              <a:t>argument</a:t>
            </a:r>
            <a:r>
              <a:rPr/>
              <a:t> </a:t>
            </a:r>
            <a:r>
              <a:rPr/>
              <a:t>inside</a:t>
            </a:r>
            <a:r>
              <a:rPr/>
              <a:t> </a:t>
            </a:r>
            <a:r>
              <a:rPr/>
              <a:t>the</a:t>
            </a:r>
            <a:r>
              <a:rPr/>
              <a:t> </a:t>
            </a:r>
            <a:r>
              <a:rPr/>
              <a:t>geom_bar</a:t>
            </a:r>
            <a:r>
              <a:rPr/>
              <a:t> </a:t>
            </a:r>
            <a:r>
              <a:rPr/>
              <a:t>function</a:t>
            </a:r>
            <a:r>
              <a:rPr/>
              <a:t> </a:t>
            </a:r>
            <a:r>
              <a:rPr/>
              <a:t>to</a:t>
            </a:r>
            <a:r>
              <a:rPr/>
              <a:t> </a:t>
            </a:r>
            <a:r>
              <a:rPr/>
              <a:t>position=</a:t>
            </a:r>
            <a:r>
              <a:rPr/>
              <a:t>“</a:t>
            </a:r>
            <a:r>
              <a:rPr/>
              <a:t>dodge</a:t>
            </a:r>
            <a:r>
              <a:rPr/>
              <a:t>”</a:t>
            </a:r>
            <a:r>
              <a:rPr/>
              <a:t>.</a:t>
            </a:r>
          </a:p>
          <a:p>
            <a:pPr lvl="0" marL="0" indent="0">
              <a:buNone/>
            </a:pPr>
          </a:p>
          <a:p>
            <a:pPr lvl="0" marL="0" indent="0">
              <a:buNone/>
            </a:pPr>
            <a:r>
              <a:rPr/>
              <a:t>Tableau</a:t>
            </a:r>
            <a:r>
              <a:rPr/>
              <a:t> </a:t>
            </a:r>
            <a:r>
              <a:rPr/>
              <a:t>uses</a:t>
            </a:r>
            <a:r>
              <a:rPr/>
              <a:t> </a:t>
            </a:r>
            <a:r>
              <a:rPr/>
              <a:t>point</a:t>
            </a:r>
            <a:r>
              <a:rPr/>
              <a:t> </a:t>
            </a:r>
            <a:r>
              <a:rPr/>
              <a:t>and</a:t>
            </a:r>
            <a:r>
              <a:rPr/>
              <a:t> </a:t>
            </a:r>
            <a:r>
              <a:rPr/>
              <a:t>click,</a:t>
            </a:r>
            <a:r>
              <a:rPr/>
              <a:t> </a:t>
            </a:r>
            <a:r>
              <a:rPr/>
              <a:t>which</a:t>
            </a:r>
            <a:r>
              <a:rPr/>
              <a:t> </a:t>
            </a:r>
            <a:r>
              <a:rPr/>
              <a:t>I</a:t>
            </a:r>
            <a:r>
              <a:rPr/>
              <a:t> </a:t>
            </a:r>
            <a:r>
              <a:rPr/>
              <a:t>will</a:t>
            </a:r>
            <a:r>
              <a:rPr/>
              <a:t> </a:t>
            </a:r>
            <a:r>
              <a:rPr/>
              <a:t>describe</a:t>
            </a:r>
            <a:r>
              <a:rPr/>
              <a:t> </a:t>
            </a:r>
            <a:r>
              <a:rPr/>
              <a:t>below.</a:t>
            </a:r>
          </a:p>
        </p:txBody>
      </p:sp>
      <p:sp>
        <p:nvSpPr>
          <p:cNvPr id="4" name="Slide Number Placeholder 3"/>
          <p:cNvSpPr>
            <a:spLocks noGrp="1"/>
          </p:cNvSpPr>
          <p:nvPr>
            <p:ph type="sldNum" sz="quarter" idx="10"/>
          </p:nvPr>
        </p:nvSpPr>
        <p:spPr/>
        <p:txBody>
          <a:bodyPr/>
          <a:lstStyle/>
          <a:p>
            <a:fld id="{18BDFEC3-8487-43E8-A154-7C12CBC1FFF2}" type="slidenum">
              <a:rPr lang="en-US"/>
              <a:t>125</a:t>
            </a:fld>
            <a:endParaRPr lang="en-US"/>
          </a:p>
        </p:txBody>
      </p:sp>
    </p:spTree>
  </p:cSld>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dodged</a:t>
            </a:r>
            <a:r>
              <a:rPr/>
              <a:t> </a:t>
            </a:r>
            <a:r>
              <a:rPr/>
              <a:t>bar</a:t>
            </a:r>
            <a:r>
              <a:rPr/>
              <a:t> </a:t>
            </a:r>
            <a:r>
              <a:rPr/>
              <a:t>chart</a:t>
            </a:r>
            <a:r>
              <a:rPr/>
              <a:t> </a:t>
            </a:r>
            <a:r>
              <a:rPr/>
              <a:t>in</a:t>
            </a:r>
            <a:r>
              <a:rPr/>
              <a:t> </a:t>
            </a:r>
            <a:r>
              <a:rPr/>
              <a:t>Python.</a:t>
            </a:r>
          </a:p>
        </p:txBody>
      </p:sp>
      <p:sp>
        <p:nvSpPr>
          <p:cNvPr id="4" name="Slide Number Placeholder 3"/>
          <p:cNvSpPr>
            <a:spLocks noGrp="1"/>
          </p:cNvSpPr>
          <p:nvPr>
            <p:ph type="sldNum" sz="quarter" idx="10"/>
          </p:nvPr>
        </p:nvSpPr>
        <p:spPr/>
        <p:txBody>
          <a:bodyPr/>
          <a:lstStyle/>
          <a:p>
            <a:fld id="{18BDFEC3-8487-43E8-A154-7C12CBC1FFF2}" type="slidenum">
              <a:rPr lang="en-US"/>
              <a:t>126</a:t>
            </a:fld>
            <a:endParaRPr lang="en-US"/>
          </a:p>
        </p:txBody>
      </p:sp>
    </p:spTree>
  </p:cSld>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what</a:t>
            </a:r>
            <a:r>
              <a:rPr/>
              <a:t> </a:t>
            </a:r>
            <a:r>
              <a:rPr/>
              <a:t>the</a:t>
            </a:r>
            <a:r>
              <a:rPr/>
              <a:t> </a:t>
            </a:r>
            <a:r>
              <a:rPr/>
              <a:t>dodged</a:t>
            </a:r>
            <a:r>
              <a:rPr/>
              <a:t> </a:t>
            </a:r>
            <a:r>
              <a:rPr/>
              <a:t>bar</a:t>
            </a:r>
            <a:r>
              <a:rPr/>
              <a:t> </a:t>
            </a:r>
            <a:r>
              <a:rPr/>
              <a:t>chart</a:t>
            </a:r>
            <a:r>
              <a:rPr/>
              <a:t> </a:t>
            </a:r>
            <a:r>
              <a:rPr/>
              <a:t>looks</a:t>
            </a:r>
            <a:r>
              <a:rPr/>
              <a:t> </a:t>
            </a:r>
            <a:r>
              <a:rPr/>
              <a:t>like</a:t>
            </a:r>
            <a:r>
              <a:rPr/>
              <a:t> </a:t>
            </a:r>
            <a:r>
              <a:rPr/>
              <a:t>in</a:t>
            </a:r>
            <a:r>
              <a:rPr/>
              <a:t> </a:t>
            </a:r>
            <a:r>
              <a:rPr/>
              <a:t>R.</a:t>
            </a:r>
          </a:p>
        </p:txBody>
      </p:sp>
      <p:sp>
        <p:nvSpPr>
          <p:cNvPr id="4" name="Slide Number Placeholder 3"/>
          <p:cNvSpPr>
            <a:spLocks noGrp="1"/>
          </p:cNvSpPr>
          <p:nvPr>
            <p:ph type="sldNum" sz="quarter" idx="10"/>
          </p:nvPr>
        </p:nvSpPr>
        <p:spPr/>
        <p:txBody>
          <a:bodyPr/>
          <a:lstStyle/>
          <a:p>
            <a:fld id="{18BDFEC3-8487-43E8-A154-7C12CBC1FFF2}" type="slidenum">
              <a:rPr lang="en-US"/>
              <a:t>127</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graph</a:t>
            </a:r>
            <a:r>
              <a:rPr/>
              <a:t> </a:t>
            </a:r>
            <a:r>
              <a:rPr/>
              <a:t>was</a:t>
            </a:r>
            <a:r>
              <a:rPr/>
              <a:t> </a:t>
            </a:r>
            <a:r>
              <a:rPr/>
              <a:t>published</a:t>
            </a:r>
            <a:r>
              <a:rPr/>
              <a:t> </a:t>
            </a:r>
            <a:r>
              <a:rPr/>
              <a:t>in</a:t>
            </a:r>
            <a:r>
              <a:rPr/>
              <a:t> </a:t>
            </a:r>
            <a:r>
              <a:rPr/>
              <a:t>a</a:t>
            </a:r>
            <a:r>
              <a:rPr/>
              <a:t> </a:t>
            </a:r>
            <a:r>
              <a:rPr/>
              <a:t>web</a:t>
            </a:r>
            <a:r>
              <a:rPr/>
              <a:t> </a:t>
            </a:r>
            <a:r>
              <a:rPr/>
              <a:t>news</a:t>
            </a:r>
            <a:r>
              <a:rPr/>
              <a:t> </a:t>
            </a:r>
            <a:r>
              <a:rPr/>
              <a:t>article,</a:t>
            </a:r>
          </a:p>
          <a:p>
            <a:pPr lvl="0" marL="0" indent="0">
              <a:buNone/>
            </a:pPr>
          </a:p>
          <a:p>
            <a:pPr lvl="0" marL="0" indent="0">
              <a:buNone/>
            </a:pPr>
            <a:r>
              <a:rPr/>
              <a:t>Mark</a:t>
            </a:r>
            <a:r>
              <a:rPr/>
              <a:t> </a:t>
            </a:r>
            <a:r>
              <a:rPr/>
              <a:t>Smirniotis.</a:t>
            </a:r>
            <a:r>
              <a:rPr/>
              <a:t> </a:t>
            </a:r>
            <a:r>
              <a:rPr/>
              <a:t>The</a:t>
            </a:r>
            <a:r>
              <a:rPr/>
              <a:t> </a:t>
            </a:r>
            <a:r>
              <a:rPr/>
              <a:t>Best</a:t>
            </a:r>
            <a:r>
              <a:rPr/>
              <a:t> </a:t>
            </a:r>
            <a:r>
              <a:rPr/>
              <a:t>VPN</a:t>
            </a:r>
            <a:r>
              <a:rPr/>
              <a:t> </a:t>
            </a:r>
            <a:r>
              <a:rPr/>
              <a:t>Service.</a:t>
            </a:r>
            <a:r>
              <a:rPr/>
              <a:t> </a:t>
            </a:r>
            <a:r>
              <a:rPr/>
              <a:t>Wirecutter,</a:t>
            </a:r>
            <a:r>
              <a:rPr/>
              <a:t> </a:t>
            </a:r>
            <a:r>
              <a:rPr/>
              <a:t>February</a:t>
            </a:r>
            <a:r>
              <a:rPr/>
              <a:t> </a:t>
            </a:r>
            <a:r>
              <a:rPr/>
              <a:t>8,</a:t>
            </a:r>
            <a:r>
              <a:rPr/>
              <a:t> </a:t>
            </a:r>
            <a:r>
              <a:rPr/>
              <a:t>2019.</a:t>
            </a:r>
            <a:r>
              <a:rPr/>
              <a:t> </a:t>
            </a:r>
            <a:r>
              <a:rPr/>
              <a:t>Retrieved</a:t>
            </a:r>
            <a:r>
              <a:rPr/>
              <a:t> </a:t>
            </a:r>
            <a:r>
              <a:rPr/>
              <a:t>August</a:t>
            </a:r>
            <a:r>
              <a:rPr/>
              <a:t> </a:t>
            </a:r>
            <a:r>
              <a:rPr/>
              <a:t>14,</a:t>
            </a:r>
            <a:r>
              <a:rPr/>
              <a:t> </a:t>
            </a:r>
            <a:r>
              <a:rPr/>
              <a:t>2019</a:t>
            </a:r>
            <a:r>
              <a:rPr/>
              <a:t> </a:t>
            </a:r>
            <a:r>
              <a:rPr/>
              <a:t>from</a:t>
            </a:r>
            <a:r>
              <a:rPr/>
              <a:t> </a:t>
            </a:r>
            <a:r>
              <a:rPr/>
              <a:t>https://thewirecutter.com/reviews/best-vpn-service/</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are</a:t>
            </a:r>
            <a:r>
              <a:rPr/>
              <a:t> </a:t>
            </a:r>
            <a:r>
              <a:rPr/>
              <a:t>the</a:t>
            </a:r>
            <a:r>
              <a:rPr/>
              <a:t> </a:t>
            </a:r>
            <a:r>
              <a:rPr/>
              <a:t>steps</a:t>
            </a:r>
            <a:r>
              <a:rPr/>
              <a:t> </a:t>
            </a:r>
            <a:r>
              <a:rPr/>
              <a:t>in</a:t>
            </a:r>
            <a:r>
              <a:rPr/>
              <a:t> </a:t>
            </a:r>
            <a:r>
              <a:rPr/>
              <a:t>Tableau</a:t>
            </a:r>
            <a:r>
              <a:rPr/>
              <a:t> </a:t>
            </a:r>
            <a:r>
              <a:rPr/>
              <a:t>for</a:t>
            </a:r>
            <a:r>
              <a:rPr/>
              <a:t> </a:t>
            </a:r>
            <a:r>
              <a:rPr/>
              <a:t>a</a:t>
            </a:r>
            <a:r>
              <a:rPr/>
              <a:t> </a:t>
            </a:r>
            <a:r>
              <a:rPr/>
              <a:t>dodged</a:t>
            </a:r>
            <a:r>
              <a:rPr/>
              <a:t> </a:t>
            </a:r>
            <a:r>
              <a:rPr/>
              <a:t>bar</a:t>
            </a:r>
            <a:r>
              <a:rPr/>
              <a:t> </a:t>
            </a:r>
            <a:r>
              <a:rPr/>
              <a:t>chart.</a:t>
            </a:r>
            <a:r>
              <a:rPr/>
              <a:t> </a:t>
            </a:r>
            <a:r>
              <a:rPr/>
              <a:t>You</a:t>
            </a:r>
            <a:r>
              <a:rPr/>
              <a:t> </a:t>
            </a:r>
            <a:r>
              <a:rPr/>
              <a:t>have</a:t>
            </a:r>
            <a:r>
              <a:rPr/>
              <a:t> </a:t>
            </a:r>
            <a:r>
              <a:rPr/>
              <a:t>to</a:t>
            </a:r>
            <a:r>
              <a:rPr/>
              <a:t> </a:t>
            </a:r>
            <a:r>
              <a:rPr/>
              <a:t>double</a:t>
            </a:r>
            <a:r>
              <a:rPr/>
              <a:t> </a:t>
            </a:r>
            <a:r>
              <a:rPr/>
              <a:t>up</a:t>
            </a:r>
            <a:r>
              <a:rPr/>
              <a:t> </a:t>
            </a:r>
            <a:r>
              <a:rPr/>
              <a:t>on</a:t>
            </a:r>
            <a:r>
              <a:rPr/>
              <a:t> </a:t>
            </a:r>
            <a:r>
              <a:rPr/>
              <a:t>the</a:t>
            </a:r>
            <a:r>
              <a:rPr/>
              <a:t> </a:t>
            </a:r>
            <a:r>
              <a:rPr/>
              <a:t>columns</a:t>
            </a:r>
            <a:r>
              <a:rPr/>
              <a:t> </a:t>
            </a:r>
            <a:r>
              <a:rPr/>
              <a:t>field.</a:t>
            </a:r>
          </a:p>
        </p:txBody>
      </p:sp>
      <p:sp>
        <p:nvSpPr>
          <p:cNvPr id="4" name="Slide Number Placeholder 3"/>
          <p:cNvSpPr>
            <a:spLocks noGrp="1"/>
          </p:cNvSpPr>
          <p:nvPr>
            <p:ph type="sldNum" sz="quarter" idx="10"/>
          </p:nvPr>
        </p:nvSpPr>
        <p:spPr/>
        <p:txBody>
          <a:bodyPr/>
          <a:lstStyle/>
          <a:p>
            <a:fld id="{18BDFEC3-8487-43E8-A154-7C12CBC1FFF2}" type="slidenum">
              <a:rPr lang="en-US"/>
              <a:t>128</a:t>
            </a:fld>
            <a:endParaRPr lang="en-US"/>
          </a:p>
        </p:txBody>
      </p:sp>
    </p:spTree>
  </p:cSld>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what</a:t>
            </a:r>
            <a:r>
              <a:rPr/>
              <a:t> </a:t>
            </a:r>
            <a:r>
              <a:rPr/>
              <a:t>the</a:t>
            </a:r>
            <a:r>
              <a:rPr/>
              <a:t> </a:t>
            </a:r>
            <a:r>
              <a:rPr/>
              <a:t>Tableau</a:t>
            </a:r>
            <a:r>
              <a:rPr/>
              <a:t> </a:t>
            </a:r>
            <a:r>
              <a:rPr/>
              <a:t>output</a:t>
            </a:r>
            <a:r>
              <a:rPr/>
              <a:t> </a:t>
            </a:r>
            <a:r>
              <a:rPr/>
              <a:t>looks</a:t>
            </a:r>
            <a:r>
              <a:rPr/>
              <a:t> </a:t>
            </a:r>
            <a:r>
              <a:rPr/>
              <a:t>like.</a:t>
            </a:r>
          </a:p>
        </p:txBody>
      </p:sp>
      <p:sp>
        <p:nvSpPr>
          <p:cNvPr id="4" name="Slide Number Placeholder 3"/>
          <p:cNvSpPr>
            <a:spLocks noGrp="1"/>
          </p:cNvSpPr>
          <p:nvPr>
            <p:ph type="sldNum" sz="quarter" idx="10"/>
          </p:nvPr>
        </p:nvSpPr>
        <p:spPr/>
        <p:txBody>
          <a:bodyPr/>
          <a:lstStyle/>
          <a:p>
            <a:fld id="{18BDFEC3-8487-43E8-A154-7C12CBC1FFF2}" type="slidenum">
              <a:rPr lang="en-US"/>
              <a:t>129</a:t>
            </a:fld>
            <a:endParaRPr lang="en-US"/>
          </a:p>
        </p:txBody>
      </p:sp>
    </p:spTree>
  </p:cSld>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you</a:t>
            </a:r>
            <a:r>
              <a:rPr/>
              <a:t> </a:t>
            </a:r>
            <a:r>
              <a:rPr/>
              <a:t>want</a:t>
            </a:r>
            <a:r>
              <a:rPr/>
              <a:t> </a:t>
            </a:r>
            <a:r>
              <a:rPr/>
              <a:t>a</a:t>
            </a:r>
            <a:r>
              <a:rPr/>
              <a:t> </a:t>
            </a:r>
            <a:r>
              <a:rPr/>
              <a:t>stacked</a:t>
            </a:r>
            <a:r>
              <a:rPr/>
              <a:t> </a:t>
            </a:r>
            <a:r>
              <a:rPr/>
              <a:t>barchart</a:t>
            </a:r>
            <a:r>
              <a:rPr/>
              <a:t> </a:t>
            </a:r>
            <a:r>
              <a:rPr/>
              <a:t>in</a:t>
            </a:r>
            <a:r>
              <a:rPr/>
              <a:t> </a:t>
            </a:r>
            <a:r>
              <a:rPr/>
              <a:t>Altair/Python,</a:t>
            </a:r>
            <a:r>
              <a:rPr/>
              <a:t> </a:t>
            </a:r>
            <a:r>
              <a:rPr/>
              <a:t>you</a:t>
            </a:r>
            <a:r>
              <a:rPr/>
              <a:t> </a:t>
            </a:r>
            <a:r>
              <a:rPr/>
              <a:t>need</a:t>
            </a:r>
            <a:r>
              <a:rPr/>
              <a:t> </a:t>
            </a:r>
            <a:r>
              <a:rPr/>
              <a:t>to</a:t>
            </a:r>
            <a:r>
              <a:rPr/>
              <a:t> </a:t>
            </a:r>
            <a:r>
              <a:rPr/>
              <a:t>use</a:t>
            </a:r>
            <a:r>
              <a:rPr/>
              <a:t> </a:t>
            </a:r>
            <a:r>
              <a:rPr/>
              <a:t>the</a:t>
            </a:r>
            <a:r>
              <a:rPr/>
              <a:t> </a:t>
            </a:r>
            <a:r>
              <a:rPr/>
              <a:t>alt.Y</a:t>
            </a:r>
            <a:r>
              <a:rPr/>
              <a:t> </a:t>
            </a:r>
            <a:r>
              <a:rPr/>
              <a:t>function</a:t>
            </a:r>
            <a:r>
              <a:rPr/>
              <a:t> </a:t>
            </a:r>
            <a:r>
              <a:rPr/>
              <a:t>with</a:t>
            </a:r>
            <a:r>
              <a:rPr/>
              <a:t> </a:t>
            </a:r>
            <a:r>
              <a:rPr/>
              <a:t>the</a:t>
            </a:r>
            <a:r>
              <a:rPr/>
              <a:t> </a:t>
            </a:r>
            <a:r>
              <a:rPr/>
              <a:t>stack=</a:t>
            </a:r>
            <a:r>
              <a:rPr/>
              <a:t>‘</a:t>
            </a:r>
            <a:r>
              <a:rPr/>
              <a:t>normalize</a:t>
            </a:r>
            <a:r>
              <a:rPr/>
              <a:t>’</a:t>
            </a:r>
            <a:r>
              <a:rPr/>
              <a:t> </a:t>
            </a:r>
            <a:r>
              <a:rPr/>
              <a:t>argument.</a:t>
            </a:r>
          </a:p>
          <a:p>
            <a:pPr lvl="0" marL="0" indent="0">
              <a:buNone/>
            </a:pPr>
          </a:p>
          <a:p>
            <a:pPr lvl="0" marL="0" indent="0">
              <a:buNone/>
            </a:pPr>
            <a:r>
              <a:rPr/>
              <a:t>In</a:t>
            </a:r>
            <a:r>
              <a:rPr/>
              <a:t> </a:t>
            </a:r>
            <a:r>
              <a:rPr/>
              <a:t>R,</a:t>
            </a:r>
            <a:r>
              <a:rPr/>
              <a:t> </a:t>
            </a:r>
            <a:r>
              <a:rPr/>
              <a:t>you</a:t>
            </a:r>
            <a:r>
              <a:rPr/>
              <a:t> </a:t>
            </a:r>
            <a:r>
              <a:rPr/>
              <a:t>use</a:t>
            </a:r>
            <a:r>
              <a:rPr/>
              <a:t> </a:t>
            </a:r>
            <a:r>
              <a:rPr/>
              <a:t>the</a:t>
            </a:r>
            <a:r>
              <a:rPr/>
              <a:t> </a:t>
            </a:r>
            <a:r>
              <a:rPr/>
              <a:t>position=</a:t>
            </a:r>
            <a:r>
              <a:rPr/>
              <a:t>‘</a:t>
            </a:r>
            <a:r>
              <a:rPr/>
              <a:t>fill</a:t>
            </a:r>
            <a:r>
              <a:rPr/>
              <a:t>’</a:t>
            </a:r>
            <a:r>
              <a:rPr/>
              <a:t> </a:t>
            </a:r>
            <a:r>
              <a:rPr/>
              <a:t>argument</a:t>
            </a:r>
            <a:r>
              <a:rPr/>
              <a:t> </a:t>
            </a:r>
            <a:r>
              <a:rPr/>
              <a:t>in</a:t>
            </a:r>
            <a:r>
              <a:rPr/>
              <a:t> </a:t>
            </a:r>
            <a:r>
              <a:rPr/>
              <a:t>the</a:t>
            </a:r>
            <a:r>
              <a:rPr/>
              <a:t> </a:t>
            </a:r>
            <a:r>
              <a:rPr/>
              <a:t>geom_bar</a:t>
            </a:r>
            <a:r>
              <a:rPr/>
              <a:t> </a:t>
            </a:r>
            <a:r>
              <a:rPr/>
              <a:t>function.</a:t>
            </a:r>
            <a:r>
              <a:rPr/>
              <a:t> </a:t>
            </a:r>
            <a:r>
              <a:rPr/>
              <a:t>Note</a:t>
            </a:r>
            <a:r>
              <a:rPr/>
              <a:t> </a:t>
            </a:r>
            <a:r>
              <a:rPr/>
              <a:t>that</a:t>
            </a:r>
            <a:r>
              <a:rPr/>
              <a:t> </a:t>
            </a:r>
            <a:r>
              <a:rPr/>
              <a:t>this</a:t>
            </a:r>
            <a:r>
              <a:rPr/>
              <a:t> </a:t>
            </a:r>
            <a:r>
              <a:rPr/>
              <a:t>argument</a:t>
            </a:r>
            <a:r>
              <a:rPr/>
              <a:t> </a:t>
            </a:r>
            <a:r>
              <a:rPr/>
              <a:t>falls</a:t>
            </a:r>
            <a:r>
              <a:rPr/>
              <a:t> </a:t>
            </a:r>
            <a:r>
              <a:rPr/>
              <a:t>outside</a:t>
            </a:r>
            <a:r>
              <a:rPr/>
              <a:t> </a:t>
            </a:r>
            <a:r>
              <a:rPr/>
              <a:t>of</a:t>
            </a:r>
            <a:r>
              <a:rPr/>
              <a:t> </a:t>
            </a:r>
            <a:r>
              <a:rPr/>
              <a:t>the</a:t>
            </a:r>
            <a:r>
              <a:rPr/>
              <a:t> </a:t>
            </a:r>
            <a:r>
              <a:rPr/>
              <a:t>aes</a:t>
            </a:r>
            <a:r>
              <a:rPr/>
              <a:t> </a:t>
            </a:r>
            <a:r>
              <a:rPr/>
              <a:t>function.</a:t>
            </a:r>
          </a:p>
          <a:p>
            <a:pPr lvl="0" marL="0" indent="0">
              <a:buNone/>
            </a:pPr>
          </a:p>
          <a:p>
            <a:pPr lvl="0" marL="0" indent="0">
              <a:buNone/>
            </a:pPr>
            <a:r>
              <a:rPr/>
              <a:t>In</a:t>
            </a:r>
            <a:r>
              <a:rPr/>
              <a:t> </a:t>
            </a:r>
            <a:r>
              <a:rPr/>
              <a:t>Tableau,</a:t>
            </a:r>
            <a:r>
              <a:rPr/>
              <a:t> </a:t>
            </a:r>
            <a:r>
              <a:rPr/>
              <a:t>you</a:t>
            </a:r>
            <a:r>
              <a:rPr/>
              <a:t> </a:t>
            </a:r>
            <a:r>
              <a:rPr/>
              <a:t>right</a:t>
            </a:r>
            <a:r>
              <a:rPr/>
              <a:t> </a:t>
            </a:r>
            <a:r>
              <a:rPr/>
              <a:t>click</a:t>
            </a:r>
            <a:r>
              <a:rPr/>
              <a:t> </a:t>
            </a:r>
            <a:r>
              <a:rPr/>
              <a:t>on</a:t>
            </a:r>
            <a:r>
              <a:rPr/>
              <a:t> </a:t>
            </a:r>
            <a:r>
              <a:rPr/>
              <a:t>the</a:t>
            </a:r>
            <a:r>
              <a:rPr/>
              <a:t> </a:t>
            </a:r>
            <a:r>
              <a:rPr/>
              <a:t>count</a:t>
            </a:r>
            <a:r>
              <a:rPr/>
              <a:t> </a:t>
            </a:r>
            <a:r>
              <a:rPr/>
              <a:t>summary,</a:t>
            </a:r>
            <a:r>
              <a:rPr/>
              <a:t> </a:t>
            </a:r>
            <a:r>
              <a:rPr/>
              <a:t>and</a:t>
            </a:r>
            <a:r>
              <a:rPr/>
              <a:t> </a:t>
            </a:r>
            <a:r>
              <a:rPr/>
              <a:t>pick</a:t>
            </a:r>
            <a:r>
              <a:rPr/>
              <a:t> </a:t>
            </a:r>
            <a:r>
              <a:rPr/>
              <a:t>Add</a:t>
            </a:r>
            <a:r>
              <a:rPr/>
              <a:t> </a:t>
            </a:r>
            <a:r>
              <a:rPr/>
              <a:t>Table</a:t>
            </a:r>
            <a:r>
              <a:rPr/>
              <a:t> </a:t>
            </a:r>
            <a:r>
              <a:rPr/>
              <a:t>Calculation</a:t>
            </a:r>
            <a:r>
              <a:rPr/>
              <a:t> </a:t>
            </a:r>
            <a:r>
              <a:rPr/>
              <a:t>from</a:t>
            </a:r>
            <a:r>
              <a:rPr/>
              <a:t> </a:t>
            </a:r>
            <a:r>
              <a:rPr/>
              <a:t>the</a:t>
            </a:r>
            <a:r>
              <a:rPr/>
              <a:t> </a:t>
            </a:r>
            <a:r>
              <a:rPr/>
              <a:t>drop</a:t>
            </a:r>
            <a:r>
              <a:rPr/>
              <a:t> </a:t>
            </a:r>
            <a:r>
              <a:rPr/>
              <a:t>down</a:t>
            </a:r>
            <a:r>
              <a:rPr/>
              <a:t> </a:t>
            </a:r>
            <a:r>
              <a:rPr/>
              <a:t>menu.</a:t>
            </a:r>
            <a:r>
              <a:rPr/>
              <a:t> </a:t>
            </a:r>
            <a:r>
              <a:rPr/>
              <a:t>In</a:t>
            </a:r>
            <a:r>
              <a:rPr/>
              <a:t> </a:t>
            </a:r>
            <a:r>
              <a:rPr/>
              <a:t>the</a:t>
            </a:r>
            <a:r>
              <a:rPr/>
              <a:t> </a:t>
            </a:r>
            <a:r>
              <a:rPr/>
              <a:t>dialog</a:t>
            </a:r>
            <a:r>
              <a:rPr/>
              <a:t> </a:t>
            </a:r>
            <a:r>
              <a:rPr/>
              <a:t>box,</a:t>
            </a:r>
            <a:r>
              <a:rPr/>
              <a:t> </a:t>
            </a:r>
            <a:r>
              <a:rPr/>
              <a:t>select</a:t>
            </a:r>
            <a:r>
              <a:rPr/>
              <a:t> </a:t>
            </a:r>
            <a:r>
              <a:rPr/>
              <a:t>Percent</a:t>
            </a:r>
            <a:r>
              <a:rPr/>
              <a:t> </a:t>
            </a:r>
            <a:r>
              <a:rPr/>
              <a:t>of</a:t>
            </a:r>
            <a:r>
              <a:rPr/>
              <a:t> </a:t>
            </a:r>
            <a:r>
              <a:rPr/>
              <a:t>Total</a:t>
            </a:r>
            <a:r>
              <a:rPr/>
              <a:t> </a:t>
            </a:r>
            <a:r>
              <a:rPr/>
              <a:t>and</a:t>
            </a:r>
            <a:r>
              <a:rPr/>
              <a:t> </a:t>
            </a:r>
            <a:r>
              <a:rPr/>
              <a:t>Compute</a:t>
            </a:r>
            <a:r>
              <a:rPr/>
              <a:t> </a:t>
            </a:r>
            <a:r>
              <a:rPr/>
              <a:t>Using</a:t>
            </a:r>
            <a:r>
              <a:rPr/>
              <a:t> </a:t>
            </a:r>
            <a:r>
              <a:rPr/>
              <a:t>Cell.</a:t>
            </a:r>
          </a:p>
        </p:txBody>
      </p:sp>
      <p:sp>
        <p:nvSpPr>
          <p:cNvPr id="4" name="Slide Number Placeholder 3"/>
          <p:cNvSpPr>
            <a:spLocks noGrp="1"/>
          </p:cNvSpPr>
          <p:nvPr>
            <p:ph type="sldNum" sz="quarter" idx="10"/>
          </p:nvPr>
        </p:nvSpPr>
        <p:spPr/>
        <p:txBody>
          <a:bodyPr/>
          <a:lstStyle/>
          <a:p>
            <a:fld id="{18BDFEC3-8487-43E8-A154-7C12CBC1FFF2}" type="slidenum">
              <a:rPr lang="en-US"/>
              <a:t>130</a:t>
            </a:fld>
            <a:endParaRPr lang="en-US"/>
          </a:p>
        </p:txBody>
      </p:sp>
    </p:spTree>
  </p:cSld>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what</a:t>
            </a:r>
            <a:r>
              <a:rPr/>
              <a:t> </a:t>
            </a:r>
            <a:r>
              <a:rPr/>
              <a:t>the</a:t>
            </a:r>
            <a:r>
              <a:rPr/>
              <a:t> </a:t>
            </a:r>
            <a:r>
              <a:rPr/>
              <a:t>Python</a:t>
            </a:r>
            <a:r>
              <a:rPr/>
              <a:t> </a:t>
            </a:r>
            <a:r>
              <a:rPr/>
              <a:t>normalized</a:t>
            </a:r>
            <a:r>
              <a:rPr/>
              <a:t> </a:t>
            </a:r>
            <a:r>
              <a:rPr/>
              <a:t>barchart</a:t>
            </a:r>
            <a:r>
              <a:rPr/>
              <a:t> </a:t>
            </a:r>
            <a:r>
              <a:rPr/>
              <a:t>looks</a:t>
            </a:r>
            <a:r>
              <a:rPr/>
              <a:t> </a:t>
            </a:r>
            <a:r>
              <a:rPr/>
              <a:t>like.</a:t>
            </a:r>
          </a:p>
        </p:txBody>
      </p:sp>
      <p:sp>
        <p:nvSpPr>
          <p:cNvPr id="4" name="Slide Number Placeholder 3"/>
          <p:cNvSpPr>
            <a:spLocks noGrp="1"/>
          </p:cNvSpPr>
          <p:nvPr>
            <p:ph type="sldNum" sz="quarter" idx="10"/>
          </p:nvPr>
        </p:nvSpPr>
        <p:spPr/>
        <p:txBody>
          <a:bodyPr/>
          <a:lstStyle/>
          <a:p>
            <a:fld id="{18BDFEC3-8487-43E8-A154-7C12CBC1FFF2}" type="slidenum">
              <a:rPr lang="en-US"/>
              <a:t>131</a:t>
            </a:fld>
            <a:endParaRPr lang="en-US"/>
          </a:p>
        </p:txBody>
      </p:sp>
    </p:spTree>
  </p:cSld>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what</a:t>
            </a:r>
            <a:r>
              <a:rPr/>
              <a:t> </a:t>
            </a:r>
            <a:r>
              <a:rPr/>
              <a:t>the</a:t>
            </a:r>
            <a:r>
              <a:rPr/>
              <a:t> </a:t>
            </a:r>
            <a:r>
              <a:rPr/>
              <a:t>normalized</a:t>
            </a:r>
            <a:r>
              <a:rPr/>
              <a:t> </a:t>
            </a:r>
            <a:r>
              <a:rPr/>
              <a:t>bar</a:t>
            </a:r>
            <a:r>
              <a:rPr/>
              <a:t> </a:t>
            </a:r>
            <a:r>
              <a:rPr/>
              <a:t>chart</a:t>
            </a:r>
            <a:r>
              <a:rPr/>
              <a:t> </a:t>
            </a:r>
            <a:r>
              <a:rPr/>
              <a:t>looks</a:t>
            </a:r>
            <a:r>
              <a:rPr/>
              <a:t> </a:t>
            </a:r>
            <a:r>
              <a:rPr/>
              <a:t>like</a:t>
            </a:r>
            <a:r>
              <a:rPr/>
              <a:t> </a:t>
            </a:r>
            <a:r>
              <a:rPr/>
              <a:t>in</a:t>
            </a:r>
            <a:r>
              <a:rPr/>
              <a:t> </a:t>
            </a:r>
            <a:r>
              <a:rPr/>
              <a:t>R.</a:t>
            </a:r>
          </a:p>
        </p:txBody>
      </p:sp>
      <p:sp>
        <p:nvSpPr>
          <p:cNvPr id="4" name="Slide Number Placeholder 3"/>
          <p:cNvSpPr>
            <a:spLocks noGrp="1"/>
          </p:cNvSpPr>
          <p:nvPr>
            <p:ph type="sldNum" sz="quarter" idx="10"/>
          </p:nvPr>
        </p:nvSpPr>
        <p:spPr/>
        <p:txBody>
          <a:bodyPr/>
          <a:lstStyle/>
          <a:p>
            <a:fld id="{18BDFEC3-8487-43E8-A154-7C12CBC1FFF2}" type="slidenum">
              <a:rPr lang="en-US"/>
              <a:t>132</a:t>
            </a:fld>
            <a:endParaRPr lang="en-US"/>
          </a:p>
        </p:txBody>
      </p:sp>
    </p:spTree>
  </p:cSld>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a:t>
            </a:r>
            <a:r>
              <a:rPr/>
              <a:t> </a:t>
            </a:r>
            <a:r>
              <a:rPr/>
              <a:t>Tableau,</a:t>
            </a:r>
            <a:r>
              <a:rPr/>
              <a:t> </a:t>
            </a:r>
            <a:r>
              <a:rPr/>
              <a:t>you</a:t>
            </a:r>
            <a:r>
              <a:rPr/>
              <a:t> </a:t>
            </a:r>
            <a:r>
              <a:rPr/>
              <a:t>right</a:t>
            </a:r>
            <a:r>
              <a:rPr/>
              <a:t> </a:t>
            </a:r>
            <a:r>
              <a:rPr/>
              <a:t>click</a:t>
            </a:r>
            <a:r>
              <a:rPr/>
              <a:t> </a:t>
            </a:r>
            <a:r>
              <a:rPr/>
              <a:t>on</a:t>
            </a:r>
            <a:r>
              <a:rPr/>
              <a:t> </a:t>
            </a:r>
            <a:r>
              <a:rPr/>
              <a:t>the</a:t>
            </a:r>
            <a:r>
              <a:rPr/>
              <a:t> </a:t>
            </a:r>
            <a:r>
              <a:rPr/>
              <a:t>count</a:t>
            </a:r>
            <a:r>
              <a:rPr/>
              <a:t> </a:t>
            </a:r>
            <a:r>
              <a:rPr/>
              <a:t>summary,</a:t>
            </a:r>
            <a:r>
              <a:rPr/>
              <a:t> </a:t>
            </a:r>
            <a:r>
              <a:rPr/>
              <a:t>and</a:t>
            </a:r>
            <a:r>
              <a:rPr/>
              <a:t> </a:t>
            </a:r>
            <a:r>
              <a:rPr/>
              <a:t>pick</a:t>
            </a:r>
            <a:r>
              <a:rPr/>
              <a:t> </a:t>
            </a:r>
            <a:r>
              <a:rPr/>
              <a:t>Add</a:t>
            </a:r>
            <a:r>
              <a:rPr/>
              <a:t> </a:t>
            </a:r>
            <a:r>
              <a:rPr/>
              <a:t>Table</a:t>
            </a:r>
            <a:r>
              <a:rPr/>
              <a:t> </a:t>
            </a:r>
            <a:r>
              <a:rPr/>
              <a:t>Calculation</a:t>
            </a:r>
            <a:r>
              <a:rPr/>
              <a:t> </a:t>
            </a:r>
            <a:r>
              <a:rPr/>
              <a:t>from</a:t>
            </a:r>
            <a:r>
              <a:rPr/>
              <a:t> </a:t>
            </a:r>
            <a:r>
              <a:rPr/>
              <a:t>the</a:t>
            </a:r>
            <a:r>
              <a:rPr/>
              <a:t> </a:t>
            </a:r>
            <a:r>
              <a:rPr/>
              <a:t>drop</a:t>
            </a:r>
            <a:r>
              <a:rPr/>
              <a:t> </a:t>
            </a:r>
            <a:r>
              <a:rPr/>
              <a:t>down</a:t>
            </a:r>
            <a:r>
              <a:rPr/>
              <a:t> </a:t>
            </a:r>
            <a:r>
              <a:rPr/>
              <a:t>menu.</a:t>
            </a:r>
            <a:r>
              <a:rPr/>
              <a:t> </a:t>
            </a:r>
            <a:r>
              <a:rPr/>
              <a:t>In</a:t>
            </a:r>
            <a:r>
              <a:rPr/>
              <a:t> </a:t>
            </a:r>
            <a:r>
              <a:rPr/>
              <a:t>the</a:t>
            </a:r>
            <a:r>
              <a:rPr/>
              <a:t> </a:t>
            </a:r>
            <a:r>
              <a:rPr/>
              <a:t>dialog</a:t>
            </a:r>
            <a:r>
              <a:rPr/>
              <a:t> </a:t>
            </a:r>
            <a:r>
              <a:rPr/>
              <a:t>box,</a:t>
            </a:r>
            <a:r>
              <a:rPr/>
              <a:t> </a:t>
            </a:r>
            <a:r>
              <a:rPr/>
              <a:t>select</a:t>
            </a:r>
            <a:r>
              <a:rPr/>
              <a:t> </a:t>
            </a:r>
            <a:r>
              <a:rPr/>
              <a:t>Percent</a:t>
            </a:r>
            <a:r>
              <a:rPr/>
              <a:t> </a:t>
            </a:r>
            <a:r>
              <a:rPr/>
              <a:t>of</a:t>
            </a:r>
            <a:r>
              <a:rPr/>
              <a:t> </a:t>
            </a:r>
            <a:r>
              <a:rPr/>
              <a:t>Total</a:t>
            </a:r>
            <a:r>
              <a:rPr/>
              <a:t> </a:t>
            </a:r>
            <a:r>
              <a:rPr/>
              <a:t>and</a:t>
            </a:r>
            <a:r>
              <a:rPr/>
              <a:t> </a:t>
            </a:r>
            <a:r>
              <a:rPr/>
              <a:t>Compute</a:t>
            </a:r>
            <a:r>
              <a:rPr/>
              <a:t> </a:t>
            </a:r>
            <a:r>
              <a:rPr/>
              <a:t>Using</a:t>
            </a:r>
            <a:r>
              <a:rPr/>
              <a:t> </a:t>
            </a:r>
            <a:r>
              <a:rPr/>
              <a:t>Cell.</a:t>
            </a:r>
          </a:p>
        </p:txBody>
      </p:sp>
      <p:sp>
        <p:nvSpPr>
          <p:cNvPr id="4" name="Slide Number Placeholder 3"/>
          <p:cNvSpPr>
            <a:spLocks noGrp="1"/>
          </p:cNvSpPr>
          <p:nvPr>
            <p:ph type="sldNum" sz="quarter" idx="10"/>
          </p:nvPr>
        </p:nvSpPr>
        <p:spPr/>
        <p:txBody>
          <a:bodyPr/>
          <a:lstStyle/>
          <a:p>
            <a:fld id="{18BDFEC3-8487-43E8-A154-7C12CBC1FFF2}" type="slidenum">
              <a:rPr lang="en-US"/>
              <a:t>133</a:t>
            </a:fld>
            <a:endParaRPr lang="en-US"/>
          </a:p>
        </p:txBody>
      </p:sp>
    </p:spTree>
  </p:cSld>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what</a:t>
            </a:r>
            <a:r>
              <a:rPr/>
              <a:t> </a:t>
            </a:r>
            <a:r>
              <a:rPr/>
              <a:t>the</a:t>
            </a:r>
            <a:r>
              <a:rPr/>
              <a:t> </a:t>
            </a:r>
            <a:r>
              <a:rPr/>
              <a:t>visualization</a:t>
            </a:r>
            <a:r>
              <a:rPr/>
              <a:t> </a:t>
            </a:r>
            <a:r>
              <a:rPr/>
              <a:t>looks</a:t>
            </a:r>
            <a:r>
              <a:rPr/>
              <a:t> </a:t>
            </a:r>
            <a:r>
              <a:rPr/>
              <a:t>like</a:t>
            </a:r>
            <a:r>
              <a:rPr/>
              <a:t> </a:t>
            </a:r>
            <a:r>
              <a:rPr/>
              <a:t>in</a:t>
            </a:r>
            <a:r>
              <a:rPr/>
              <a:t> </a:t>
            </a:r>
            <a:r>
              <a:rPr/>
              <a:t>Tableau.</a:t>
            </a:r>
          </a:p>
        </p:txBody>
      </p:sp>
      <p:sp>
        <p:nvSpPr>
          <p:cNvPr id="4" name="Slide Number Placeholder 3"/>
          <p:cNvSpPr>
            <a:spLocks noGrp="1"/>
          </p:cNvSpPr>
          <p:nvPr>
            <p:ph type="sldNum" sz="quarter" idx="10"/>
          </p:nvPr>
        </p:nvSpPr>
        <p:spPr/>
        <p:txBody>
          <a:bodyPr/>
          <a:lstStyle/>
          <a:p>
            <a:fld id="{18BDFEC3-8487-43E8-A154-7C12CBC1FFF2}" type="slidenum">
              <a:rPr lang="en-US"/>
              <a:t>134</a:t>
            </a:fld>
            <a:endParaRPr lang="en-US"/>
          </a:p>
        </p:txBody>
      </p:sp>
    </p:spTree>
  </p:cSld>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Mortality</a:t>
            </a:r>
            <a:r>
              <a:rPr/>
              <a:t> </a:t>
            </a:r>
            <a:r>
              <a:rPr/>
              <a:t>on</a:t>
            </a:r>
            <a:r>
              <a:rPr/>
              <a:t> </a:t>
            </a:r>
            <a:r>
              <a:rPr/>
              <a:t>the</a:t>
            </a:r>
            <a:r>
              <a:rPr/>
              <a:t> </a:t>
            </a:r>
            <a:r>
              <a:rPr/>
              <a:t>Titanic</a:t>
            </a:r>
            <a:r>
              <a:rPr/>
              <a:t> </a:t>
            </a:r>
            <a:r>
              <a:rPr/>
              <a:t>reflects</a:t>
            </a:r>
            <a:r>
              <a:rPr/>
              <a:t> </a:t>
            </a:r>
            <a:r>
              <a:rPr/>
              <a:t>the</a:t>
            </a:r>
            <a:r>
              <a:rPr/>
              <a:t> </a:t>
            </a:r>
            <a:r>
              <a:rPr/>
              <a:t>fact</a:t>
            </a:r>
            <a:r>
              <a:rPr/>
              <a:t> </a:t>
            </a:r>
            <a:r>
              <a:rPr/>
              <a:t>that</a:t>
            </a:r>
            <a:r>
              <a:rPr/>
              <a:t> </a:t>
            </a:r>
            <a:r>
              <a:rPr/>
              <a:t>this</a:t>
            </a:r>
            <a:r>
              <a:rPr/>
              <a:t> </a:t>
            </a:r>
            <a:r>
              <a:rPr/>
              <a:t>was</a:t>
            </a:r>
            <a:r>
              <a:rPr/>
              <a:t> </a:t>
            </a:r>
            <a:r>
              <a:rPr/>
              <a:t>an</a:t>
            </a:r>
            <a:r>
              <a:rPr/>
              <a:t> </a:t>
            </a:r>
            <a:r>
              <a:rPr/>
              <a:t>era</a:t>
            </a:r>
            <a:r>
              <a:rPr/>
              <a:t> </a:t>
            </a:r>
            <a:r>
              <a:rPr/>
              <a:t>when</a:t>
            </a:r>
            <a:r>
              <a:rPr/>
              <a:t> </a:t>
            </a:r>
            <a:r>
              <a:rPr/>
              <a:t>people</a:t>
            </a:r>
            <a:r>
              <a:rPr/>
              <a:t> </a:t>
            </a:r>
            <a:r>
              <a:rPr/>
              <a:t>really</a:t>
            </a:r>
            <a:r>
              <a:rPr/>
              <a:t> </a:t>
            </a:r>
            <a:r>
              <a:rPr/>
              <a:t>did</a:t>
            </a:r>
            <a:r>
              <a:rPr/>
              <a:t> </a:t>
            </a:r>
            <a:r>
              <a:rPr/>
              <a:t>believe</a:t>
            </a:r>
            <a:r>
              <a:rPr/>
              <a:t> </a:t>
            </a:r>
            <a:r>
              <a:rPr/>
              <a:t>in</a:t>
            </a:r>
            <a:r>
              <a:rPr/>
              <a:t> </a:t>
            </a:r>
            <a:r>
              <a:rPr/>
              <a:t>the</a:t>
            </a:r>
            <a:r>
              <a:rPr/>
              <a:t> </a:t>
            </a:r>
            <a:r>
              <a:rPr/>
              <a:t>concept</a:t>
            </a:r>
            <a:r>
              <a:rPr/>
              <a:t> </a:t>
            </a:r>
            <a:r>
              <a:rPr/>
              <a:t>of</a:t>
            </a:r>
            <a:r>
              <a:rPr/>
              <a:t> </a:t>
            </a:r>
            <a:r>
              <a:rPr/>
              <a:t>“</a:t>
            </a:r>
            <a:r>
              <a:rPr/>
              <a:t>women</a:t>
            </a:r>
            <a:r>
              <a:rPr/>
              <a:t> </a:t>
            </a:r>
            <a:r>
              <a:rPr/>
              <a:t>and</a:t>
            </a:r>
            <a:r>
              <a:rPr/>
              <a:t> </a:t>
            </a:r>
            <a:r>
              <a:rPr/>
              <a:t>children</a:t>
            </a:r>
            <a:r>
              <a:rPr/>
              <a:t> </a:t>
            </a:r>
            <a:r>
              <a:rPr/>
              <a:t>first.</a:t>
            </a:r>
            <a:r>
              <a:rPr/>
              <a:t>”</a:t>
            </a:r>
            <a:r>
              <a:rPr/>
              <a:t> </a:t>
            </a:r>
            <a:r>
              <a:rPr/>
              <a:t>Someone</a:t>
            </a:r>
            <a:r>
              <a:rPr/>
              <a:t> </a:t>
            </a:r>
            <a:r>
              <a:rPr/>
              <a:t>like</a:t>
            </a:r>
            <a:r>
              <a:rPr/>
              <a:t> </a:t>
            </a:r>
            <a:r>
              <a:rPr/>
              <a:t>me,</a:t>
            </a:r>
            <a:r>
              <a:rPr/>
              <a:t> </a:t>
            </a:r>
            <a:r>
              <a:rPr/>
              <a:t>I’d</a:t>
            </a:r>
            <a:r>
              <a:rPr/>
              <a:t> </a:t>
            </a:r>
            <a:r>
              <a:rPr/>
              <a:t>be</a:t>
            </a:r>
            <a:r>
              <a:rPr/>
              <a:t> </a:t>
            </a:r>
            <a:r>
              <a:rPr/>
              <a:t>shoving</a:t>
            </a:r>
            <a:r>
              <a:rPr/>
              <a:t> </a:t>
            </a:r>
            <a:r>
              <a:rPr/>
              <a:t>the</a:t>
            </a:r>
            <a:r>
              <a:rPr/>
              <a:t> </a:t>
            </a:r>
            <a:r>
              <a:rPr/>
              <a:t>little</a:t>
            </a:r>
            <a:r>
              <a:rPr/>
              <a:t> </a:t>
            </a:r>
            <a:r>
              <a:rPr/>
              <a:t>kids</a:t>
            </a:r>
            <a:r>
              <a:rPr/>
              <a:t> </a:t>
            </a:r>
            <a:r>
              <a:rPr/>
              <a:t>aside</a:t>
            </a:r>
            <a:r>
              <a:rPr/>
              <a:t> </a:t>
            </a:r>
            <a:r>
              <a:rPr/>
              <a:t>so</a:t>
            </a:r>
            <a:r>
              <a:rPr/>
              <a:t> </a:t>
            </a:r>
            <a:r>
              <a:rPr/>
              <a:t>I</a:t>
            </a:r>
            <a:r>
              <a:rPr/>
              <a:t> </a:t>
            </a:r>
            <a:r>
              <a:rPr/>
              <a:t>could</a:t>
            </a:r>
            <a:r>
              <a:rPr/>
              <a:t> </a:t>
            </a:r>
            <a:r>
              <a:rPr/>
              <a:t>get</a:t>
            </a:r>
            <a:r>
              <a:rPr/>
              <a:t> </a:t>
            </a:r>
            <a:r>
              <a:rPr/>
              <a:t>on</a:t>
            </a:r>
            <a:r>
              <a:rPr/>
              <a:t> </a:t>
            </a:r>
            <a:r>
              <a:rPr/>
              <a:t>one</a:t>
            </a:r>
            <a:r>
              <a:rPr/>
              <a:t> </a:t>
            </a:r>
            <a:r>
              <a:rPr/>
              <a:t>of</a:t>
            </a:r>
            <a:r>
              <a:rPr/>
              <a:t> </a:t>
            </a:r>
            <a:r>
              <a:rPr/>
              <a:t>the</a:t>
            </a:r>
            <a:r>
              <a:rPr/>
              <a:t> </a:t>
            </a:r>
            <a:r>
              <a:rPr/>
              <a:t>lifeboats.</a:t>
            </a:r>
          </a:p>
          <a:p>
            <a:pPr lvl="0" marL="0" indent="0">
              <a:buNone/>
            </a:pPr>
          </a:p>
          <a:p>
            <a:pPr lvl="0" marL="0" indent="0">
              <a:buNone/>
            </a:pPr>
            <a:r>
              <a:rPr/>
              <a:t>Anyway,</a:t>
            </a:r>
            <a:r>
              <a:rPr/>
              <a:t> </a:t>
            </a:r>
            <a:r>
              <a:rPr/>
              <a:t>examine</a:t>
            </a:r>
            <a:r>
              <a:rPr/>
              <a:t> </a:t>
            </a:r>
            <a:r>
              <a:rPr/>
              <a:t>how</a:t>
            </a:r>
            <a:r>
              <a:rPr/>
              <a:t> </a:t>
            </a:r>
            <a:r>
              <a:rPr/>
              <a:t>mortality</a:t>
            </a:r>
            <a:r>
              <a:rPr/>
              <a:t> </a:t>
            </a:r>
            <a:r>
              <a:rPr/>
              <a:t>is</a:t>
            </a:r>
            <a:r>
              <a:rPr/>
              <a:t> </a:t>
            </a:r>
            <a:r>
              <a:rPr/>
              <a:t>related</a:t>
            </a:r>
            <a:r>
              <a:rPr/>
              <a:t> </a:t>
            </a:r>
            <a:r>
              <a:rPr/>
              <a:t>to</a:t>
            </a:r>
            <a:r>
              <a:rPr/>
              <a:t> </a:t>
            </a:r>
            <a:r>
              <a:rPr/>
              <a:t>gender.</a:t>
            </a:r>
            <a:r>
              <a:rPr/>
              <a:t> </a:t>
            </a:r>
            <a:r>
              <a:rPr/>
              <a:t>It’s</a:t>
            </a:r>
            <a:r>
              <a:rPr/>
              <a:t> </a:t>
            </a:r>
            <a:r>
              <a:rPr/>
              <a:t>a</a:t>
            </a:r>
            <a:r>
              <a:rPr/>
              <a:t> </a:t>
            </a:r>
            <a:r>
              <a:rPr/>
              <a:t>spoiler</a:t>
            </a:r>
            <a:r>
              <a:rPr/>
              <a:t> </a:t>
            </a:r>
            <a:r>
              <a:rPr/>
              <a:t>alert,</a:t>
            </a:r>
            <a:r>
              <a:rPr/>
              <a:t> </a:t>
            </a:r>
            <a:r>
              <a:rPr/>
              <a:t>but</a:t>
            </a:r>
            <a:r>
              <a:rPr/>
              <a:t> </a:t>
            </a:r>
            <a:r>
              <a:rPr/>
              <a:t>on</a:t>
            </a:r>
            <a:r>
              <a:rPr/>
              <a:t> </a:t>
            </a:r>
            <a:r>
              <a:rPr/>
              <a:t>the</a:t>
            </a:r>
            <a:r>
              <a:rPr/>
              <a:t> </a:t>
            </a:r>
            <a:r>
              <a:rPr/>
              <a:t>Titanic,</a:t>
            </a:r>
            <a:r>
              <a:rPr/>
              <a:t> </a:t>
            </a:r>
            <a:r>
              <a:rPr/>
              <a:t>Kate</a:t>
            </a:r>
            <a:r>
              <a:rPr/>
              <a:t> </a:t>
            </a:r>
            <a:r>
              <a:rPr/>
              <a:t>survives,</a:t>
            </a:r>
            <a:r>
              <a:rPr/>
              <a:t> </a:t>
            </a:r>
            <a:r>
              <a:rPr/>
              <a:t>but</a:t>
            </a:r>
            <a:r>
              <a:rPr/>
              <a:t> </a:t>
            </a:r>
            <a:r>
              <a:rPr/>
              <a:t>Leonardo,</a:t>
            </a:r>
            <a:r>
              <a:rPr/>
              <a:t> </a:t>
            </a:r>
            <a:r>
              <a:rPr/>
              <a:t>I</a:t>
            </a:r>
            <a:r>
              <a:rPr/>
              <a:t> </a:t>
            </a:r>
            <a:r>
              <a:rPr/>
              <a:t>am</a:t>
            </a:r>
            <a:r>
              <a:rPr/>
              <a:t> </a:t>
            </a:r>
            <a:r>
              <a:rPr/>
              <a:t>so</a:t>
            </a:r>
            <a:r>
              <a:rPr/>
              <a:t> </a:t>
            </a:r>
            <a:r>
              <a:rPr/>
              <a:t>sad</a:t>
            </a:r>
            <a:r>
              <a:rPr/>
              <a:t> </a:t>
            </a:r>
            <a:r>
              <a:rPr/>
              <a:t>to</a:t>
            </a:r>
            <a:r>
              <a:rPr/>
              <a:t> </a:t>
            </a:r>
            <a:r>
              <a:rPr/>
              <a:t>say</a:t>
            </a:r>
            <a:r>
              <a:rPr/>
              <a:t> </a:t>
            </a:r>
            <a:r>
              <a:rPr/>
              <a:t>this,</a:t>
            </a:r>
            <a:r>
              <a:rPr/>
              <a:t> </a:t>
            </a:r>
            <a:r>
              <a:rPr/>
              <a:t>didn’t</a:t>
            </a:r>
            <a:r>
              <a:rPr/>
              <a:t> </a:t>
            </a:r>
            <a:r>
              <a:rPr/>
              <a:t>make</a:t>
            </a:r>
            <a:r>
              <a:rPr/>
              <a:t> </a:t>
            </a:r>
            <a:r>
              <a:rPr/>
              <a:t>it.</a:t>
            </a:r>
          </a:p>
        </p:txBody>
      </p:sp>
      <p:sp>
        <p:nvSpPr>
          <p:cNvPr id="4" name="Slide Number Placeholder 3"/>
          <p:cNvSpPr>
            <a:spLocks noGrp="1"/>
          </p:cNvSpPr>
          <p:nvPr>
            <p:ph type="sldNum" sz="quarter" idx="10"/>
          </p:nvPr>
        </p:nvSpPr>
        <p:spPr/>
        <p:txBody>
          <a:bodyPr/>
          <a:lstStyle/>
          <a:p>
            <a:fld id="{18BDFEC3-8487-43E8-A154-7C12CBC1FFF2}" type="slidenum">
              <a:rPr lang="en-US"/>
              <a:t>135</a:t>
            </a:fld>
            <a:endParaRPr lang="en-US"/>
          </a:p>
        </p:txBody>
      </p:sp>
    </p:spTree>
  </p:cSld>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Python</a:t>
            </a:r>
            <a:r>
              <a:rPr/>
              <a:t> </a:t>
            </a:r>
            <a:r>
              <a:rPr/>
              <a:t>code.</a:t>
            </a:r>
            <a:r>
              <a:rPr/>
              <a:t> </a:t>
            </a:r>
            <a:r>
              <a:rPr/>
              <a:t>Notice</a:t>
            </a:r>
            <a:r>
              <a:rPr/>
              <a:t> </a:t>
            </a:r>
            <a:r>
              <a:rPr/>
              <a:t>that</a:t>
            </a:r>
            <a:r>
              <a:rPr/>
              <a:t> </a:t>
            </a:r>
            <a:r>
              <a:rPr/>
              <a:t>there</a:t>
            </a:r>
            <a:r>
              <a:rPr/>
              <a:t> </a:t>
            </a:r>
            <a:r>
              <a:rPr/>
              <a:t>are</a:t>
            </a:r>
            <a:r>
              <a:rPr/>
              <a:t> </a:t>
            </a:r>
            <a:r>
              <a:rPr/>
              <a:t>two</a:t>
            </a:r>
            <a:r>
              <a:rPr/>
              <a:t> </a:t>
            </a:r>
            <a:r>
              <a:rPr/>
              <a:t>different</a:t>
            </a:r>
            <a:r>
              <a:rPr/>
              <a:t> </a:t>
            </a:r>
            <a:r>
              <a:rPr/>
              <a:t>approaches.</a:t>
            </a:r>
          </a:p>
        </p:txBody>
      </p:sp>
      <p:sp>
        <p:nvSpPr>
          <p:cNvPr id="4" name="Slide Number Placeholder 3"/>
          <p:cNvSpPr>
            <a:spLocks noGrp="1"/>
          </p:cNvSpPr>
          <p:nvPr>
            <p:ph type="sldNum" sz="quarter" idx="10"/>
          </p:nvPr>
        </p:nvSpPr>
        <p:spPr/>
        <p:txBody>
          <a:bodyPr/>
          <a:lstStyle/>
          <a:p>
            <a:fld id="{18BDFEC3-8487-43E8-A154-7C12CBC1FFF2}" type="slidenum">
              <a:rPr lang="en-US"/>
              <a:t>136</a:t>
            </a:fld>
            <a:endParaRPr lang="en-US"/>
          </a:p>
        </p:txBody>
      </p:sp>
    </p:spTree>
  </p:cSld>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what</a:t>
            </a:r>
            <a:r>
              <a:rPr/>
              <a:t> </a:t>
            </a:r>
            <a:r>
              <a:rPr/>
              <a:t>the</a:t>
            </a:r>
            <a:r>
              <a:rPr/>
              <a:t> </a:t>
            </a:r>
            <a:r>
              <a:rPr/>
              <a:t>Python</a:t>
            </a:r>
            <a:r>
              <a:rPr/>
              <a:t> </a:t>
            </a:r>
            <a:r>
              <a:rPr/>
              <a:t>normalized</a:t>
            </a:r>
            <a:r>
              <a:rPr/>
              <a:t> </a:t>
            </a:r>
            <a:r>
              <a:rPr/>
              <a:t>barchart</a:t>
            </a:r>
            <a:r>
              <a:rPr/>
              <a:t> </a:t>
            </a:r>
            <a:r>
              <a:rPr/>
              <a:t>looks</a:t>
            </a:r>
            <a:r>
              <a:rPr/>
              <a:t> </a:t>
            </a:r>
            <a:r>
              <a:rPr/>
              <a:t>like.</a:t>
            </a:r>
          </a:p>
        </p:txBody>
      </p:sp>
      <p:sp>
        <p:nvSpPr>
          <p:cNvPr id="4" name="Slide Number Placeholder 3"/>
          <p:cNvSpPr>
            <a:spLocks noGrp="1"/>
          </p:cNvSpPr>
          <p:nvPr>
            <p:ph type="sldNum" sz="quarter" idx="10"/>
          </p:nvPr>
        </p:nvSpPr>
        <p:spPr/>
        <p:txBody>
          <a:bodyPr/>
          <a:lstStyle/>
          <a:p>
            <a:fld id="{18BDFEC3-8487-43E8-A154-7C12CBC1FFF2}" type="slidenum">
              <a:rPr lang="en-US"/>
              <a:t>137</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graph</a:t>
            </a:r>
            <a:r>
              <a:rPr/>
              <a:t> </a:t>
            </a:r>
            <a:r>
              <a:rPr/>
              <a:t>was</a:t>
            </a:r>
            <a:r>
              <a:rPr/>
              <a:t> </a:t>
            </a:r>
            <a:r>
              <a:rPr/>
              <a:t>published</a:t>
            </a:r>
            <a:r>
              <a:rPr/>
              <a:t> </a:t>
            </a:r>
            <a:r>
              <a:rPr/>
              <a:t>in</a:t>
            </a:r>
            <a:r>
              <a:rPr/>
              <a:t> </a:t>
            </a:r>
            <a:r>
              <a:rPr/>
              <a:t>a</a:t>
            </a:r>
            <a:r>
              <a:rPr/>
              <a:t> </a:t>
            </a:r>
            <a:r>
              <a:rPr/>
              <a:t>newspaper</a:t>
            </a:r>
            <a:r>
              <a:rPr/>
              <a:t> </a:t>
            </a:r>
            <a:r>
              <a:rPr/>
              <a:t>article,</a:t>
            </a:r>
          </a:p>
          <a:p>
            <a:pPr lvl="0" marL="0" indent="0">
              <a:buNone/>
            </a:pPr>
          </a:p>
          <a:p>
            <a:pPr lvl="0" marL="0" indent="0">
              <a:buNone/>
            </a:pPr>
            <a:r>
              <a:rPr/>
              <a:t>Weiyi</a:t>
            </a:r>
            <a:r>
              <a:rPr/>
              <a:t> </a:t>
            </a:r>
            <a:r>
              <a:rPr/>
              <a:t>Cai,</a:t>
            </a:r>
            <a:r>
              <a:rPr/>
              <a:t> </a:t>
            </a:r>
            <a:r>
              <a:rPr/>
              <a:t>Jasmine</a:t>
            </a:r>
            <a:r>
              <a:rPr/>
              <a:t> </a:t>
            </a:r>
            <a:r>
              <a:rPr/>
              <a:t>C.</a:t>
            </a:r>
            <a:r>
              <a:rPr/>
              <a:t> </a:t>
            </a:r>
            <a:r>
              <a:rPr/>
              <a:t>Lee,</a:t>
            </a:r>
            <a:r>
              <a:rPr/>
              <a:t> </a:t>
            </a:r>
            <a:r>
              <a:rPr/>
              <a:t>Jugal</a:t>
            </a:r>
            <a:r>
              <a:rPr/>
              <a:t> </a:t>
            </a:r>
            <a:r>
              <a:rPr/>
              <a:t>K.</a:t>
            </a:r>
            <a:r>
              <a:rPr/>
              <a:t> </a:t>
            </a:r>
            <a:r>
              <a:rPr/>
              <a:t>Patel.</a:t>
            </a:r>
            <a:r>
              <a:rPr/>
              <a:t> </a:t>
            </a:r>
            <a:r>
              <a:rPr/>
              <a:t>Speaking</a:t>
            </a:r>
            <a:r>
              <a:rPr/>
              <a:t> </a:t>
            </a:r>
            <a:r>
              <a:rPr/>
              <a:t>Time</a:t>
            </a:r>
            <a:r>
              <a:rPr/>
              <a:t> </a:t>
            </a:r>
            <a:r>
              <a:rPr/>
              <a:t>in</a:t>
            </a:r>
            <a:r>
              <a:rPr/>
              <a:t> </a:t>
            </a:r>
            <a:r>
              <a:rPr/>
              <a:t>the</a:t>
            </a:r>
            <a:r>
              <a:rPr/>
              <a:t> </a:t>
            </a:r>
            <a:r>
              <a:rPr/>
              <a:t>Democratic</a:t>
            </a:r>
            <a:r>
              <a:rPr/>
              <a:t> </a:t>
            </a:r>
            <a:r>
              <a:rPr/>
              <a:t>Debate.</a:t>
            </a:r>
            <a:r>
              <a:rPr/>
              <a:t> </a:t>
            </a:r>
            <a:r>
              <a:rPr/>
              <a:t>The</a:t>
            </a:r>
            <a:r>
              <a:rPr/>
              <a:t> </a:t>
            </a:r>
            <a:r>
              <a:rPr/>
              <a:t>New</a:t>
            </a:r>
            <a:r>
              <a:rPr/>
              <a:t> </a:t>
            </a:r>
            <a:r>
              <a:rPr/>
              <a:t>York</a:t>
            </a:r>
            <a:r>
              <a:rPr/>
              <a:t> </a:t>
            </a:r>
            <a:r>
              <a:rPr/>
              <a:t>Times,</a:t>
            </a:r>
            <a:r>
              <a:rPr/>
              <a:t> </a:t>
            </a:r>
            <a:r>
              <a:rPr/>
              <a:t>Sept. 12,</a:t>
            </a:r>
            <a:r>
              <a:rPr/>
              <a:t> </a:t>
            </a:r>
            <a:r>
              <a:rPr/>
              <a:t>2019.</a:t>
            </a:r>
            <a:r>
              <a:rPr/>
              <a:t> </a:t>
            </a:r>
            <a:r>
              <a:rPr/>
              <a:t>Retrieved</a:t>
            </a:r>
            <a:r>
              <a:rPr/>
              <a:t> </a:t>
            </a:r>
            <a:r>
              <a:rPr/>
              <a:t>September</a:t>
            </a:r>
            <a:r>
              <a:rPr/>
              <a:t> </a:t>
            </a:r>
            <a:r>
              <a:rPr/>
              <a:t>12,</a:t>
            </a:r>
            <a:r>
              <a:rPr/>
              <a:t> </a:t>
            </a:r>
            <a:r>
              <a:rPr/>
              <a:t>2019</a:t>
            </a:r>
            <a:r>
              <a:rPr/>
              <a:t> </a:t>
            </a:r>
            <a:r>
              <a:rPr/>
              <a:t>from</a:t>
            </a:r>
            <a:r>
              <a:rPr/>
              <a:t> </a:t>
            </a:r>
            <a:r>
              <a:rPr/>
              <a:t>https://www.nytimes.com/interactive/2019/09/12/us/elections/debate-speaking-time.html</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what</a:t>
            </a:r>
            <a:r>
              <a:rPr/>
              <a:t> </a:t>
            </a:r>
            <a:r>
              <a:rPr/>
              <a:t>the</a:t>
            </a:r>
            <a:r>
              <a:rPr/>
              <a:t> </a:t>
            </a:r>
            <a:r>
              <a:rPr/>
              <a:t>alternate</a:t>
            </a:r>
            <a:r>
              <a:rPr/>
              <a:t> </a:t>
            </a:r>
            <a:r>
              <a:rPr/>
              <a:t>version</a:t>
            </a:r>
            <a:r>
              <a:rPr/>
              <a:t> </a:t>
            </a:r>
            <a:r>
              <a:rPr/>
              <a:t>of</a:t>
            </a:r>
            <a:r>
              <a:rPr/>
              <a:t> </a:t>
            </a:r>
            <a:r>
              <a:rPr/>
              <a:t>the</a:t>
            </a:r>
            <a:r>
              <a:rPr/>
              <a:t> </a:t>
            </a:r>
            <a:r>
              <a:rPr/>
              <a:t>Python</a:t>
            </a:r>
            <a:r>
              <a:rPr/>
              <a:t> </a:t>
            </a:r>
            <a:r>
              <a:rPr/>
              <a:t>normalized</a:t>
            </a:r>
            <a:r>
              <a:rPr/>
              <a:t> </a:t>
            </a:r>
            <a:r>
              <a:rPr/>
              <a:t>barchart.</a:t>
            </a:r>
          </a:p>
        </p:txBody>
      </p:sp>
      <p:sp>
        <p:nvSpPr>
          <p:cNvPr id="4" name="Slide Number Placeholder 3"/>
          <p:cNvSpPr>
            <a:spLocks noGrp="1"/>
          </p:cNvSpPr>
          <p:nvPr>
            <p:ph type="sldNum" sz="quarter" idx="10"/>
          </p:nvPr>
        </p:nvSpPr>
        <p:spPr/>
        <p:txBody>
          <a:bodyPr/>
          <a:lstStyle/>
          <a:p>
            <a:fld id="{18BDFEC3-8487-43E8-A154-7C12CBC1FFF2}" type="slidenum">
              <a:rPr lang="en-US"/>
              <a:t>138</a:t>
            </a:fld>
            <a:endParaRPr lang="en-US"/>
          </a:p>
        </p:txBody>
      </p:sp>
    </p:spTree>
  </p:cSld>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R</a:t>
            </a:r>
            <a:r>
              <a:rPr/>
              <a:t> </a:t>
            </a:r>
            <a:r>
              <a:rPr/>
              <a:t>output.</a:t>
            </a:r>
          </a:p>
        </p:txBody>
      </p:sp>
      <p:sp>
        <p:nvSpPr>
          <p:cNvPr id="4" name="Slide Number Placeholder 3"/>
          <p:cNvSpPr>
            <a:spLocks noGrp="1"/>
          </p:cNvSpPr>
          <p:nvPr>
            <p:ph type="sldNum" sz="quarter" idx="10"/>
          </p:nvPr>
        </p:nvSpPr>
        <p:spPr/>
        <p:txBody>
          <a:bodyPr/>
          <a:lstStyle/>
          <a:p>
            <a:fld id="{18BDFEC3-8487-43E8-A154-7C12CBC1FFF2}" type="slidenum">
              <a:rPr lang="en-US"/>
              <a:t>140</a:t>
            </a:fld>
            <a:endParaRPr lang="en-US"/>
          </a:p>
        </p:txBody>
      </p:sp>
    </p:spTree>
  </p:cSld>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alternate</a:t>
            </a:r>
            <a:r>
              <a:rPr/>
              <a:t> </a:t>
            </a:r>
            <a:r>
              <a:rPr/>
              <a:t>version.</a:t>
            </a:r>
          </a:p>
        </p:txBody>
      </p:sp>
      <p:sp>
        <p:nvSpPr>
          <p:cNvPr id="4" name="Slide Number Placeholder 3"/>
          <p:cNvSpPr>
            <a:spLocks noGrp="1"/>
          </p:cNvSpPr>
          <p:nvPr>
            <p:ph type="sldNum" sz="quarter" idx="10"/>
          </p:nvPr>
        </p:nvSpPr>
        <p:spPr/>
        <p:txBody>
          <a:bodyPr/>
          <a:lstStyle/>
          <a:p>
            <a:fld id="{18BDFEC3-8487-43E8-A154-7C12CBC1FFF2}" type="slidenum">
              <a:rPr lang="en-US"/>
              <a:t>141</a:t>
            </a:fld>
            <a:endParaRPr lang="en-US"/>
          </a:p>
        </p:txBody>
      </p:sp>
    </p:spTree>
  </p:cSld>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Tableau</a:t>
            </a:r>
            <a:r>
              <a:rPr/>
              <a:t> </a:t>
            </a:r>
            <a:r>
              <a:rPr/>
              <a:t>output.</a:t>
            </a:r>
          </a:p>
        </p:txBody>
      </p:sp>
      <p:sp>
        <p:nvSpPr>
          <p:cNvPr id="4" name="Slide Number Placeholder 3"/>
          <p:cNvSpPr>
            <a:spLocks noGrp="1"/>
          </p:cNvSpPr>
          <p:nvPr>
            <p:ph type="sldNum" sz="quarter" idx="10"/>
          </p:nvPr>
        </p:nvSpPr>
        <p:spPr/>
        <p:txBody>
          <a:bodyPr/>
          <a:lstStyle/>
          <a:p>
            <a:fld id="{18BDFEC3-8487-43E8-A154-7C12CBC1FFF2}" type="slidenum">
              <a:rPr lang="en-US"/>
              <a:t>142</a:t>
            </a:fld>
            <a:endParaRPr lang="en-US"/>
          </a:p>
        </p:txBody>
      </p:sp>
    </p:spTree>
  </p:cSld>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alternate</a:t>
            </a:r>
            <a:r>
              <a:rPr/>
              <a:t> </a:t>
            </a:r>
            <a:r>
              <a:rPr/>
              <a:t>version.</a:t>
            </a:r>
          </a:p>
        </p:txBody>
      </p:sp>
      <p:sp>
        <p:nvSpPr>
          <p:cNvPr id="4" name="Slide Number Placeholder 3"/>
          <p:cNvSpPr>
            <a:spLocks noGrp="1"/>
          </p:cNvSpPr>
          <p:nvPr>
            <p:ph type="sldNum" sz="quarter" idx="10"/>
          </p:nvPr>
        </p:nvSpPr>
        <p:spPr/>
        <p:txBody>
          <a:bodyPr/>
          <a:lstStyle/>
          <a:p>
            <a:fld id="{18BDFEC3-8487-43E8-A154-7C12CBC1FFF2}" type="slidenum">
              <a:rPr lang="en-US"/>
              <a:t>143</a:t>
            </a:fld>
            <a:endParaRPr lang="en-US"/>
          </a:p>
        </p:txBody>
      </p:sp>
    </p:spTree>
  </p:cSld>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more</a:t>
            </a:r>
            <a:r>
              <a:rPr/>
              <a:t> </a:t>
            </a:r>
            <a:r>
              <a:rPr/>
              <a:t>summaries</a:t>
            </a:r>
            <a:r>
              <a:rPr/>
              <a:t> </a:t>
            </a:r>
            <a:r>
              <a:rPr/>
              <a:t>that</a:t>
            </a:r>
            <a:r>
              <a:rPr/>
              <a:t> </a:t>
            </a:r>
            <a:r>
              <a:rPr/>
              <a:t>you</a:t>
            </a:r>
            <a:r>
              <a:rPr/>
              <a:t> </a:t>
            </a:r>
            <a:r>
              <a:rPr/>
              <a:t>can</a:t>
            </a:r>
            <a:r>
              <a:rPr/>
              <a:t> </a:t>
            </a:r>
            <a:r>
              <a:rPr/>
              <a:t>create</a:t>
            </a:r>
            <a:r>
              <a:rPr/>
              <a:t> </a:t>
            </a:r>
            <a:r>
              <a:rPr/>
              <a:t>bar</a:t>
            </a:r>
            <a:r>
              <a:rPr/>
              <a:t> </a:t>
            </a:r>
            <a:r>
              <a:rPr/>
              <a:t>charts</a:t>
            </a:r>
            <a:r>
              <a:rPr/>
              <a:t> </a:t>
            </a:r>
            <a:r>
              <a:rPr/>
              <a:t>for.</a:t>
            </a:r>
            <a:r>
              <a:rPr/>
              <a:t> </a:t>
            </a:r>
            <a:r>
              <a:rPr/>
              <a:t>The</a:t>
            </a:r>
            <a:r>
              <a:rPr/>
              <a:t> </a:t>
            </a:r>
            <a:r>
              <a:rPr/>
              <a:t>summary</a:t>
            </a:r>
            <a:r>
              <a:rPr/>
              <a:t> </a:t>
            </a:r>
            <a:r>
              <a:rPr/>
              <a:t>functions</a:t>
            </a:r>
            <a:r>
              <a:rPr/>
              <a:t> </a:t>
            </a:r>
            <a:r>
              <a:rPr/>
              <a:t>vary</a:t>
            </a:r>
            <a:r>
              <a:rPr/>
              <a:t> </a:t>
            </a:r>
            <a:r>
              <a:rPr/>
              <a:t>by</a:t>
            </a:r>
            <a:r>
              <a:rPr/>
              <a:t> </a:t>
            </a:r>
            <a:r>
              <a:rPr/>
              <a:t>package,</a:t>
            </a:r>
            <a:r>
              <a:rPr/>
              <a:t> </a:t>
            </a:r>
            <a:r>
              <a:rPr/>
              <a:t>but</a:t>
            </a:r>
            <a:r>
              <a:rPr/>
              <a:t> </a:t>
            </a:r>
            <a:r>
              <a:rPr/>
              <a:t>all</a:t>
            </a:r>
            <a:r>
              <a:rPr/>
              <a:t> </a:t>
            </a:r>
            <a:r>
              <a:rPr/>
              <a:t>of</a:t>
            </a:r>
            <a:r>
              <a:rPr/>
              <a:t> </a:t>
            </a:r>
            <a:r>
              <a:rPr/>
              <a:t>them</a:t>
            </a:r>
            <a:r>
              <a:rPr/>
              <a:t> </a:t>
            </a:r>
            <a:r>
              <a:rPr/>
              <a:t>allow</a:t>
            </a:r>
            <a:r>
              <a:rPr/>
              <a:t> </a:t>
            </a:r>
            <a:r>
              <a:rPr/>
              <a:t>you</a:t>
            </a:r>
            <a:r>
              <a:rPr/>
              <a:t> </a:t>
            </a:r>
            <a:r>
              <a:rPr/>
              <a:t>to</a:t>
            </a:r>
            <a:r>
              <a:rPr/>
              <a:t> </a:t>
            </a:r>
            <a:r>
              <a:rPr/>
              <a:t>compute</a:t>
            </a:r>
            <a:r>
              <a:rPr/>
              <a:t> </a:t>
            </a:r>
            <a:r>
              <a:rPr/>
              <a:t>a</a:t>
            </a:r>
            <a:r>
              <a:rPr/>
              <a:t> </a:t>
            </a:r>
            <a:r>
              <a:rPr/>
              <a:t>mean,</a:t>
            </a:r>
            <a:r>
              <a:rPr/>
              <a:t> </a:t>
            </a:r>
            <a:r>
              <a:rPr/>
              <a:t>sum,</a:t>
            </a:r>
            <a:r>
              <a:rPr/>
              <a:t> </a:t>
            </a:r>
            <a:r>
              <a:rPr/>
              <a:t>minimum</a:t>
            </a:r>
            <a:r>
              <a:rPr/>
              <a:t> </a:t>
            </a:r>
            <a:r>
              <a:rPr/>
              <a:t>value,</a:t>
            </a:r>
            <a:r>
              <a:rPr/>
              <a:t> </a:t>
            </a:r>
            <a:r>
              <a:rPr/>
              <a:t>and</a:t>
            </a:r>
            <a:r>
              <a:rPr/>
              <a:t> </a:t>
            </a:r>
            <a:r>
              <a:rPr/>
              <a:t>maximum</a:t>
            </a:r>
            <a:r>
              <a:rPr/>
              <a:t> </a:t>
            </a:r>
            <a:r>
              <a:rPr/>
              <a:t>value.</a:t>
            </a:r>
          </a:p>
        </p:txBody>
      </p:sp>
      <p:sp>
        <p:nvSpPr>
          <p:cNvPr id="4" name="Slide Number Placeholder 3"/>
          <p:cNvSpPr>
            <a:spLocks noGrp="1"/>
          </p:cNvSpPr>
          <p:nvPr>
            <p:ph type="sldNum" sz="quarter" idx="10"/>
          </p:nvPr>
        </p:nvSpPr>
        <p:spPr/>
        <p:txBody>
          <a:bodyPr/>
          <a:lstStyle/>
          <a:p>
            <a:fld id="{18BDFEC3-8487-43E8-A154-7C12CBC1FFF2}" type="slidenum">
              <a:rPr lang="en-US"/>
              <a:t>144</a:t>
            </a:fld>
            <a:endParaRPr lang="en-US"/>
          </a:p>
        </p:txBody>
      </p:sp>
    </p:spTree>
  </p:cSld>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a:t>
            </a:r>
            <a:r>
              <a:rPr/>
              <a:t> </a:t>
            </a:r>
            <a:r>
              <a:rPr/>
              <a:t>Python,</a:t>
            </a:r>
            <a:r>
              <a:rPr/>
              <a:t> </a:t>
            </a:r>
            <a:r>
              <a:rPr/>
              <a:t>you</a:t>
            </a:r>
            <a:r>
              <a:rPr/>
              <a:t> </a:t>
            </a:r>
            <a:r>
              <a:rPr/>
              <a:t>change</a:t>
            </a:r>
            <a:r>
              <a:rPr/>
              <a:t> </a:t>
            </a:r>
            <a:r>
              <a:rPr/>
              <a:t>the</a:t>
            </a:r>
            <a:r>
              <a:rPr/>
              <a:t> </a:t>
            </a:r>
            <a:r>
              <a:rPr/>
              <a:t>count</a:t>
            </a:r>
            <a:r>
              <a:rPr/>
              <a:t> </a:t>
            </a:r>
            <a:r>
              <a:rPr/>
              <a:t>function</a:t>
            </a:r>
            <a:r>
              <a:rPr/>
              <a:t> </a:t>
            </a:r>
            <a:r>
              <a:rPr/>
              <a:t>to</a:t>
            </a:r>
            <a:r>
              <a:rPr/>
              <a:t> </a:t>
            </a:r>
            <a:r>
              <a:rPr/>
              <a:t>the</a:t>
            </a:r>
            <a:r>
              <a:rPr/>
              <a:t> </a:t>
            </a:r>
            <a:r>
              <a:rPr/>
              <a:t>mean</a:t>
            </a:r>
            <a:r>
              <a:rPr/>
              <a:t> </a:t>
            </a:r>
            <a:r>
              <a:rPr/>
              <a:t>function.</a:t>
            </a:r>
            <a:r>
              <a:rPr/>
              <a:t> </a:t>
            </a:r>
            <a:r>
              <a:rPr/>
              <a:t>In</a:t>
            </a:r>
            <a:r>
              <a:rPr/>
              <a:t> </a:t>
            </a:r>
            <a:r>
              <a:rPr/>
              <a:t>R,</a:t>
            </a:r>
            <a:r>
              <a:rPr/>
              <a:t> </a:t>
            </a:r>
            <a:r>
              <a:rPr/>
              <a:t>you</a:t>
            </a:r>
            <a:r>
              <a:rPr/>
              <a:t> </a:t>
            </a:r>
            <a:r>
              <a:rPr/>
              <a:t>replace</a:t>
            </a:r>
            <a:r>
              <a:rPr/>
              <a:t> </a:t>
            </a:r>
            <a:r>
              <a:rPr/>
              <a:t>the</a:t>
            </a:r>
            <a:r>
              <a:rPr/>
              <a:t> </a:t>
            </a:r>
            <a:r>
              <a:rPr/>
              <a:t>geom_bar</a:t>
            </a:r>
            <a:r>
              <a:rPr/>
              <a:t> </a:t>
            </a:r>
            <a:r>
              <a:rPr/>
              <a:t>function</a:t>
            </a:r>
            <a:r>
              <a:rPr/>
              <a:t> </a:t>
            </a:r>
            <a:r>
              <a:rPr/>
              <a:t>with</a:t>
            </a:r>
            <a:r>
              <a:rPr/>
              <a:t> </a:t>
            </a:r>
            <a:r>
              <a:rPr/>
              <a:t>the</a:t>
            </a:r>
            <a:r>
              <a:rPr/>
              <a:t> </a:t>
            </a:r>
            <a:r>
              <a:rPr/>
              <a:t>stat_summary</a:t>
            </a:r>
            <a:r>
              <a:rPr/>
              <a:t> </a:t>
            </a:r>
            <a:r>
              <a:rPr/>
              <a:t>function.</a:t>
            </a:r>
            <a:r>
              <a:rPr/>
              <a:t> </a:t>
            </a:r>
            <a:r>
              <a:rPr/>
              <a:t>In</a:t>
            </a:r>
            <a:r>
              <a:rPr/>
              <a:t> </a:t>
            </a:r>
            <a:r>
              <a:rPr/>
              <a:t>Tableau,</a:t>
            </a:r>
            <a:r>
              <a:rPr/>
              <a:t> </a:t>
            </a:r>
            <a:r>
              <a:rPr/>
              <a:t>you</a:t>
            </a:r>
            <a:r>
              <a:rPr/>
              <a:t> </a:t>
            </a:r>
            <a:r>
              <a:rPr/>
              <a:t>change</a:t>
            </a:r>
            <a:r>
              <a:rPr/>
              <a:t> </a:t>
            </a:r>
            <a:r>
              <a:rPr/>
              <a:t>the</a:t>
            </a:r>
            <a:r>
              <a:rPr/>
              <a:t> </a:t>
            </a:r>
            <a:r>
              <a:rPr/>
              <a:t>variable</a:t>
            </a:r>
            <a:r>
              <a:rPr/>
              <a:t> </a:t>
            </a:r>
            <a:r>
              <a:rPr/>
              <a:t>from</a:t>
            </a:r>
            <a:r>
              <a:rPr/>
              <a:t> </a:t>
            </a:r>
            <a:r>
              <a:rPr/>
              <a:t>Measure,</a:t>
            </a:r>
            <a:r>
              <a:rPr/>
              <a:t> </a:t>
            </a:r>
            <a:r>
              <a:rPr/>
              <a:t>Count</a:t>
            </a:r>
            <a:r>
              <a:rPr/>
              <a:t> </a:t>
            </a:r>
            <a:r>
              <a:rPr/>
              <a:t>to</a:t>
            </a:r>
            <a:r>
              <a:rPr/>
              <a:t> </a:t>
            </a:r>
            <a:r>
              <a:rPr/>
              <a:t>Measure,</a:t>
            </a:r>
            <a:r>
              <a:rPr/>
              <a:t> </a:t>
            </a:r>
            <a:r>
              <a:rPr/>
              <a:t>Average.</a:t>
            </a:r>
          </a:p>
        </p:txBody>
      </p:sp>
      <p:sp>
        <p:nvSpPr>
          <p:cNvPr id="4" name="Slide Number Placeholder 3"/>
          <p:cNvSpPr>
            <a:spLocks noGrp="1"/>
          </p:cNvSpPr>
          <p:nvPr>
            <p:ph type="sldNum" sz="quarter" idx="10"/>
          </p:nvPr>
        </p:nvSpPr>
        <p:spPr/>
        <p:txBody>
          <a:bodyPr/>
          <a:lstStyle/>
          <a:p>
            <a:fld id="{18BDFEC3-8487-43E8-A154-7C12CBC1FFF2}" type="slidenum">
              <a:rPr lang="en-US"/>
              <a:t>145</a:t>
            </a:fld>
            <a:endParaRPr lang="en-US"/>
          </a:p>
        </p:txBody>
      </p:sp>
    </p:spTree>
  </p:cSld>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Python</a:t>
            </a:r>
            <a:r>
              <a:rPr/>
              <a:t> </a:t>
            </a:r>
            <a:r>
              <a:rPr/>
              <a:t>output.</a:t>
            </a:r>
          </a:p>
        </p:txBody>
      </p:sp>
      <p:sp>
        <p:nvSpPr>
          <p:cNvPr id="4" name="Slide Number Placeholder 3"/>
          <p:cNvSpPr>
            <a:spLocks noGrp="1"/>
          </p:cNvSpPr>
          <p:nvPr>
            <p:ph type="sldNum" sz="quarter" idx="10"/>
          </p:nvPr>
        </p:nvSpPr>
        <p:spPr/>
        <p:txBody>
          <a:bodyPr/>
          <a:lstStyle/>
          <a:p>
            <a:fld id="{18BDFEC3-8487-43E8-A154-7C12CBC1FFF2}" type="slidenum">
              <a:rPr lang="en-US"/>
              <a:t>146</a:t>
            </a:fld>
            <a:endParaRPr lang="en-US"/>
          </a:p>
        </p:txBody>
      </p:sp>
    </p:spTree>
  </p:cSld>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R</a:t>
            </a:r>
            <a:r>
              <a:rPr/>
              <a:t> </a:t>
            </a:r>
            <a:r>
              <a:rPr/>
              <a:t>output.</a:t>
            </a:r>
          </a:p>
        </p:txBody>
      </p:sp>
      <p:sp>
        <p:nvSpPr>
          <p:cNvPr id="4" name="Slide Number Placeholder 3"/>
          <p:cNvSpPr>
            <a:spLocks noGrp="1"/>
          </p:cNvSpPr>
          <p:nvPr>
            <p:ph type="sldNum" sz="quarter" idx="10"/>
          </p:nvPr>
        </p:nvSpPr>
        <p:spPr/>
        <p:txBody>
          <a:bodyPr/>
          <a:lstStyle/>
          <a:p>
            <a:fld id="{18BDFEC3-8487-43E8-A154-7C12CBC1FFF2}" type="slidenum">
              <a:rPr lang="en-US"/>
              <a:t>147</a:t>
            </a:fld>
            <a:endParaRPr lang="en-US"/>
          </a:p>
        </p:txBody>
      </p:sp>
    </p:spTree>
  </p:cSld>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Tableau</a:t>
            </a:r>
            <a:r>
              <a:rPr/>
              <a:t> </a:t>
            </a:r>
            <a:r>
              <a:rPr/>
              <a:t>output.</a:t>
            </a:r>
          </a:p>
        </p:txBody>
      </p:sp>
      <p:sp>
        <p:nvSpPr>
          <p:cNvPr id="4" name="Slide Number Placeholder 3"/>
          <p:cNvSpPr>
            <a:spLocks noGrp="1"/>
          </p:cNvSpPr>
          <p:nvPr>
            <p:ph type="sldNum" sz="quarter" idx="10"/>
          </p:nvPr>
        </p:nvSpPr>
        <p:spPr/>
        <p:txBody>
          <a:bodyPr/>
          <a:lstStyle/>
          <a:p>
            <a:fld id="{18BDFEC3-8487-43E8-A154-7C12CBC1FFF2}" type="slidenum">
              <a:rPr lang="en-US"/>
              <a:t>148</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following</a:t>
            </a:r>
            <a:r>
              <a:rPr/>
              <a:t> </a:t>
            </a:r>
            <a:r>
              <a:rPr/>
              <a:t>images</a:t>
            </a:r>
            <a:r>
              <a:rPr/>
              <a:t> </a:t>
            </a:r>
            <a:r>
              <a:rPr/>
              <a:t>are</a:t>
            </a:r>
            <a:r>
              <a:rPr/>
              <a:t> </a:t>
            </a:r>
            <a:r>
              <a:rPr/>
              <a:t>taken</a:t>
            </a:r>
            <a:r>
              <a:rPr/>
              <a:t> </a:t>
            </a:r>
            <a:r>
              <a:rPr/>
              <a:t>from</a:t>
            </a:r>
            <a:r>
              <a:rPr/>
              <a:t> </a:t>
            </a:r>
            <a:r>
              <a:rPr/>
              <a:t>various</a:t>
            </a:r>
            <a:r>
              <a:rPr/>
              <a:t> </a:t>
            </a:r>
            <a:r>
              <a:rPr/>
              <a:t>newspaper</a:t>
            </a:r>
            <a:r>
              <a:rPr/>
              <a:t> </a:t>
            </a:r>
            <a:r>
              <a:rPr/>
              <a:t>articles</a:t>
            </a:r>
            <a:r>
              <a:rPr/>
              <a:t> </a:t>
            </a:r>
            <a:r>
              <a:rPr/>
              <a:t>or</a:t>
            </a:r>
            <a:r>
              <a:rPr/>
              <a:t> </a:t>
            </a:r>
            <a:r>
              <a:rPr/>
              <a:t>press</a:t>
            </a:r>
            <a:r>
              <a:rPr/>
              <a:t> </a:t>
            </a:r>
            <a:r>
              <a:rPr/>
              <a:t>releases.</a:t>
            </a:r>
            <a:r>
              <a:rPr/>
              <a:t> </a:t>
            </a:r>
            <a:r>
              <a:rPr/>
              <a:t>Look</a:t>
            </a:r>
            <a:r>
              <a:rPr/>
              <a:t> </a:t>
            </a:r>
            <a:r>
              <a:rPr/>
              <a:t>at</a:t>
            </a:r>
            <a:r>
              <a:rPr/>
              <a:t> </a:t>
            </a:r>
            <a:r>
              <a:rPr/>
              <a:t>the</a:t>
            </a:r>
            <a:r>
              <a:rPr/>
              <a:t> </a:t>
            </a:r>
            <a:r>
              <a:rPr/>
              <a:t>graph</a:t>
            </a:r>
            <a:r>
              <a:rPr/>
              <a:t> </a:t>
            </a:r>
            <a:r>
              <a:rPr/>
              <a:t>and</a:t>
            </a:r>
            <a:r>
              <a:rPr/>
              <a:t> </a:t>
            </a:r>
            <a:r>
              <a:rPr/>
              <a:t>read/skim</a:t>
            </a:r>
            <a:r>
              <a:rPr/>
              <a:t> </a:t>
            </a:r>
            <a:r>
              <a:rPr/>
              <a:t>the</a:t>
            </a:r>
            <a:r>
              <a:rPr/>
              <a:t> </a:t>
            </a:r>
            <a:r>
              <a:rPr/>
              <a:t>article.</a:t>
            </a:r>
          </a:p>
          <a:p>
            <a:pPr lvl="0" marL="0" indent="0">
              <a:buNone/>
            </a:pPr>
          </a:p>
          <a:p>
            <a:pPr lvl="0" marL="0" indent="0">
              <a:buNone/>
            </a:pPr>
            <a:r>
              <a:rPr/>
              <a:t>What</a:t>
            </a:r>
            <a:r>
              <a:rPr/>
              <a:t> </a:t>
            </a:r>
            <a:r>
              <a:rPr/>
              <a:t>message</a:t>
            </a:r>
            <a:r>
              <a:rPr/>
              <a:t> </a:t>
            </a:r>
            <a:r>
              <a:rPr/>
              <a:t>do</a:t>
            </a:r>
            <a:r>
              <a:rPr/>
              <a:t> </a:t>
            </a:r>
            <a:r>
              <a:rPr/>
              <a:t>you</a:t>
            </a:r>
            <a:r>
              <a:rPr/>
              <a:t> </a:t>
            </a:r>
            <a:r>
              <a:rPr/>
              <a:t>think</a:t>
            </a:r>
            <a:r>
              <a:rPr/>
              <a:t> </a:t>
            </a:r>
            <a:r>
              <a:rPr/>
              <a:t>the</a:t>
            </a:r>
            <a:r>
              <a:rPr/>
              <a:t> </a:t>
            </a:r>
            <a:r>
              <a:rPr/>
              <a:t>journalist</a:t>
            </a:r>
            <a:r>
              <a:rPr/>
              <a:t> </a:t>
            </a:r>
            <a:r>
              <a:rPr/>
              <a:t>is</a:t>
            </a:r>
            <a:r>
              <a:rPr/>
              <a:t> </a:t>
            </a:r>
            <a:r>
              <a:rPr/>
              <a:t>trying</a:t>
            </a:r>
            <a:r>
              <a:rPr/>
              <a:t> </a:t>
            </a:r>
            <a:r>
              <a:rPr/>
              <a:t>to</a:t>
            </a:r>
            <a:r>
              <a:rPr/>
              <a:t> </a:t>
            </a:r>
            <a:r>
              <a:rPr/>
              <a:t>convey</a:t>
            </a:r>
            <a:r>
              <a:rPr/>
              <a:t> </a:t>
            </a:r>
            <a:r>
              <a:rPr/>
              <a:t>with</a:t>
            </a:r>
            <a:r>
              <a:rPr/>
              <a:t> </a:t>
            </a:r>
            <a:r>
              <a:rPr/>
              <a:t>this</a:t>
            </a:r>
            <a:r>
              <a:rPr/>
              <a:t> </a:t>
            </a:r>
            <a:r>
              <a:rPr/>
              <a:t>graph.</a:t>
            </a:r>
            <a:r>
              <a:rPr/>
              <a:t> </a:t>
            </a:r>
            <a:r>
              <a:rPr/>
              <a:t>Summarize</a:t>
            </a:r>
            <a:r>
              <a:rPr/>
              <a:t> </a:t>
            </a:r>
            <a:r>
              <a:rPr/>
              <a:t>this</a:t>
            </a:r>
            <a:r>
              <a:rPr/>
              <a:t> </a:t>
            </a:r>
            <a:r>
              <a:rPr/>
              <a:t>message</a:t>
            </a:r>
            <a:r>
              <a:rPr/>
              <a:t> </a:t>
            </a:r>
            <a:r>
              <a:rPr/>
              <a:t>in</a:t>
            </a:r>
            <a:r>
              <a:rPr/>
              <a:t> </a:t>
            </a:r>
            <a:r>
              <a:rPr/>
              <a:t>25</a:t>
            </a:r>
            <a:r>
              <a:rPr/>
              <a:t> </a:t>
            </a:r>
            <a:r>
              <a:rPr/>
              <a:t>words</a:t>
            </a:r>
            <a:r>
              <a:rPr/>
              <a:t> </a:t>
            </a:r>
            <a:r>
              <a:rPr/>
              <a:t>or</a:t>
            </a:r>
            <a:r>
              <a:rPr/>
              <a:t> </a:t>
            </a:r>
            <a:r>
              <a:rPr/>
              <a:t>less.</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Recall</a:t>
            </a:r>
            <a:r>
              <a:rPr/>
              <a:t> </a:t>
            </a:r>
            <a:r>
              <a:rPr/>
              <a:t>the</a:t>
            </a:r>
            <a:r>
              <a:rPr/>
              <a:t> </a:t>
            </a:r>
            <a:r>
              <a:rPr/>
              <a:t>definition</a:t>
            </a:r>
            <a:r>
              <a:rPr/>
              <a:t> </a:t>
            </a:r>
            <a:r>
              <a:rPr/>
              <a:t>of</a:t>
            </a:r>
            <a:r>
              <a:rPr/>
              <a:t> </a:t>
            </a:r>
            <a:r>
              <a:rPr/>
              <a:t>data</a:t>
            </a:r>
            <a:r>
              <a:rPr/>
              <a:t> </a:t>
            </a:r>
            <a:r>
              <a:rPr/>
              <a:t>visualization,</a:t>
            </a:r>
            <a:r>
              <a:rPr/>
              <a:t> </a:t>
            </a:r>
            <a:r>
              <a:rPr/>
              <a:t>the</a:t>
            </a:r>
            <a:r>
              <a:rPr/>
              <a:t> </a:t>
            </a:r>
            <a:r>
              <a:rPr/>
              <a:t>mapping</a:t>
            </a:r>
            <a:r>
              <a:rPr/>
              <a:t> </a:t>
            </a:r>
            <a:r>
              <a:rPr/>
              <a:t>of</a:t>
            </a:r>
            <a:r>
              <a:rPr/>
              <a:t> </a:t>
            </a:r>
            <a:r>
              <a:rPr/>
              <a:t>data</a:t>
            </a:r>
            <a:r>
              <a:rPr/>
              <a:t> </a:t>
            </a:r>
            <a:r>
              <a:rPr/>
              <a:t>ro</a:t>
            </a:r>
            <a:r>
              <a:rPr/>
              <a:t> </a:t>
            </a:r>
            <a:r>
              <a:rPr/>
              <a:t>the</a:t>
            </a:r>
            <a:r>
              <a:rPr/>
              <a:t> </a:t>
            </a:r>
            <a:r>
              <a:rPr/>
              <a:t>visual</a:t>
            </a:r>
            <a:r>
              <a:rPr/>
              <a:t> </a:t>
            </a:r>
            <a:r>
              <a:rPr/>
              <a:t>aesthetics</a:t>
            </a:r>
            <a:r>
              <a:rPr/>
              <a:t> </a:t>
            </a:r>
            <a:r>
              <a:rPr/>
              <a:t>of</a:t>
            </a:r>
            <a:r>
              <a:rPr/>
              <a:t> </a:t>
            </a:r>
            <a:r>
              <a:rPr/>
              <a:t>geometries/marks.</a:t>
            </a:r>
            <a:r>
              <a:rPr/>
              <a:t> </a:t>
            </a:r>
            <a:r>
              <a:rPr/>
              <a:t>Bars</a:t>
            </a:r>
            <a:r>
              <a:rPr/>
              <a:t> </a:t>
            </a:r>
            <a:r>
              <a:rPr/>
              <a:t>are</a:t>
            </a:r>
            <a:r>
              <a:rPr/>
              <a:t> </a:t>
            </a:r>
            <a:r>
              <a:rPr/>
              <a:t>a</a:t>
            </a:r>
            <a:r>
              <a:rPr/>
              <a:t> </a:t>
            </a:r>
            <a:r>
              <a:rPr/>
              <a:t>type</a:t>
            </a:r>
            <a:r>
              <a:rPr/>
              <a:t> </a:t>
            </a:r>
            <a:r>
              <a:rPr/>
              <a:t>of</a:t>
            </a:r>
            <a:r>
              <a:rPr/>
              <a:t> </a:t>
            </a:r>
            <a:r>
              <a:rPr/>
              <a:t>geometry</a:t>
            </a:r>
            <a:r>
              <a:rPr/>
              <a:t> </a:t>
            </a:r>
            <a:r>
              <a:rPr/>
              <a:t>or</a:t>
            </a:r>
            <a:r>
              <a:rPr/>
              <a:t> </a:t>
            </a:r>
            <a:r>
              <a:rPr/>
              <a:t>mark</a:t>
            </a:r>
            <a:r>
              <a:rPr/>
              <a:t> </a:t>
            </a:r>
            <a:r>
              <a:rPr/>
              <a:t>and</a:t>
            </a:r>
            <a:r>
              <a:rPr/>
              <a:t> </a:t>
            </a:r>
            <a:r>
              <a:rPr/>
              <a:t>you</a:t>
            </a:r>
            <a:r>
              <a:rPr/>
              <a:t> </a:t>
            </a:r>
            <a:r>
              <a:rPr/>
              <a:t>can</a:t>
            </a:r>
            <a:r>
              <a:rPr/>
              <a:t> </a:t>
            </a:r>
            <a:r>
              <a:rPr/>
              <a:t>vary</a:t>
            </a:r>
            <a:r>
              <a:rPr/>
              <a:t> </a:t>
            </a:r>
            <a:r>
              <a:rPr/>
              <a:t>the</a:t>
            </a:r>
            <a:r>
              <a:rPr/>
              <a:t> </a:t>
            </a:r>
            <a:r>
              <a:rPr/>
              <a:t>location,</a:t>
            </a:r>
            <a:r>
              <a:rPr/>
              <a:t> </a:t>
            </a:r>
            <a:r>
              <a:rPr/>
              <a:t>size,</a:t>
            </a:r>
            <a:r>
              <a:rPr/>
              <a:t> </a:t>
            </a:r>
            <a:r>
              <a:rPr/>
              <a:t>and</a:t>
            </a:r>
            <a:r>
              <a:rPr/>
              <a:t> </a:t>
            </a:r>
            <a:r>
              <a:rPr/>
              <a:t>color,</a:t>
            </a:r>
            <a:r>
              <a:rPr/>
              <a:t> </a:t>
            </a:r>
            <a:r>
              <a:rPr/>
              <a:t>though</a:t>
            </a:r>
            <a:r>
              <a:rPr/>
              <a:t> </a:t>
            </a:r>
            <a:r>
              <a:rPr/>
              <a:t>size</a:t>
            </a:r>
            <a:r>
              <a:rPr/>
              <a:t> </a:t>
            </a:r>
            <a:r>
              <a:rPr/>
              <a:t>(meaning</a:t>
            </a:r>
            <a:r>
              <a:rPr/>
              <a:t> </a:t>
            </a:r>
            <a:r>
              <a:rPr/>
              <a:t>width)</a:t>
            </a:r>
            <a:r>
              <a:rPr/>
              <a:t> </a:t>
            </a:r>
            <a:r>
              <a:rPr/>
              <a:t>is</a:t>
            </a:r>
            <a:r>
              <a:rPr/>
              <a:t> </a:t>
            </a:r>
            <a:r>
              <a:rPr/>
              <a:t>usually</a:t>
            </a:r>
            <a:r>
              <a:rPr/>
              <a:t> </a:t>
            </a:r>
            <a:r>
              <a:rPr/>
              <a:t>held</a:t>
            </a:r>
            <a:r>
              <a:rPr/>
              <a:t> </a:t>
            </a:r>
            <a:r>
              <a:rPr/>
              <a:t>constant.</a:t>
            </a:r>
          </a:p>
          <a:p>
            <a:pPr lvl="0" marL="0" indent="0">
              <a:buNone/>
            </a:pPr>
          </a:p>
          <a:p>
            <a:pPr lvl="0" marL="0" indent="0">
              <a:buNone/>
            </a:pPr>
            <a:r>
              <a:rPr/>
              <a:t>You</a:t>
            </a:r>
            <a:r>
              <a:rPr/>
              <a:t> </a:t>
            </a:r>
            <a:r>
              <a:rPr/>
              <a:t>can</a:t>
            </a:r>
            <a:r>
              <a:rPr/>
              <a:t> </a:t>
            </a:r>
            <a:r>
              <a:rPr/>
              <a:t>control</a:t>
            </a:r>
            <a:r>
              <a:rPr/>
              <a:t> </a:t>
            </a:r>
            <a:r>
              <a:rPr/>
              <a:t>the</a:t>
            </a:r>
            <a:r>
              <a:rPr/>
              <a:t> </a:t>
            </a:r>
            <a:r>
              <a:rPr/>
              <a:t>placement</a:t>
            </a:r>
            <a:r>
              <a:rPr/>
              <a:t> </a:t>
            </a:r>
            <a:r>
              <a:rPr/>
              <a:t>of</a:t>
            </a:r>
            <a:r>
              <a:rPr/>
              <a:t> </a:t>
            </a:r>
            <a:r>
              <a:rPr/>
              <a:t>different</a:t>
            </a:r>
            <a:r>
              <a:rPr/>
              <a:t> </a:t>
            </a:r>
            <a:r>
              <a:rPr/>
              <a:t>color</a:t>
            </a:r>
            <a:r>
              <a:rPr/>
              <a:t> </a:t>
            </a:r>
            <a:r>
              <a:rPr/>
              <a:t>bars</a:t>
            </a:r>
            <a:r>
              <a:rPr/>
              <a:t> </a:t>
            </a:r>
            <a:r>
              <a:rPr/>
              <a:t>using</a:t>
            </a:r>
            <a:r>
              <a:rPr/>
              <a:t> </a:t>
            </a:r>
            <a:r>
              <a:rPr/>
              <a:t>dodge,</a:t>
            </a:r>
            <a:r>
              <a:rPr/>
              <a:t> </a:t>
            </a:r>
            <a:r>
              <a:rPr/>
              <a:t>stack,</a:t>
            </a:r>
            <a:r>
              <a:rPr/>
              <a:t> </a:t>
            </a:r>
            <a:r>
              <a:rPr/>
              <a:t>or</a:t>
            </a:r>
            <a:r>
              <a:rPr/>
              <a:t> </a:t>
            </a:r>
            <a:r>
              <a:rPr/>
              <a:t>normalize.</a:t>
            </a:r>
            <a:r>
              <a:rPr/>
              <a:t> </a:t>
            </a:r>
            <a:r>
              <a:rPr/>
              <a:t>Note</a:t>
            </a:r>
            <a:r>
              <a:rPr/>
              <a:t> </a:t>
            </a:r>
            <a:r>
              <a:rPr/>
              <a:t>that</a:t>
            </a:r>
            <a:r>
              <a:rPr/>
              <a:t> </a:t>
            </a:r>
            <a:r>
              <a:rPr/>
              <a:t>the</a:t>
            </a:r>
            <a:r>
              <a:rPr/>
              <a:t> </a:t>
            </a:r>
            <a:r>
              <a:rPr/>
              <a:t>terminology</a:t>
            </a:r>
            <a:r>
              <a:rPr/>
              <a:t> </a:t>
            </a:r>
            <a:r>
              <a:rPr/>
              <a:t>here</a:t>
            </a:r>
            <a:r>
              <a:rPr/>
              <a:t> </a:t>
            </a:r>
            <a:r>
              <a:rPr/>
              <a:t>is</a:t>
            </a:r>
            <a:r>
              <a:rPr/>
              <a:t> </a:t>
            </a:r>
            <a:r>
              <a:rPr/>
              <a:t>not</a:t>
            </a:r>
            <a:r>
              <a:rPr/>
              <a:t> </a:t>
            </a:r>
            <a:r>
              <a:rPr/>
              <a:t>standardized</a:t>
            </a:r>
            <a:r>
              <a:rPr/>
              <a:t> </a:t>
            </a:r>
            <a:r>
              <a:rPr/>
              <a:t>across</a:t>
            </a:r>
            <a:r>
              <a:rPr/>
              <a:t> </a:t>
            </a:r>
            <a:r>
              <a:rPr/>
              <a:t>the</a:t>
            </a:r>
            <a:r>
              <a:rPr/>
              <a:t> </a:t>
            </a:r>
            <a:r>
              <a:rPr/>
              <a:t>different</a:t>
            </a:r>
            <a:r>
              <a:rPr/>
              <a:t> </a:t>
            </a:r>
            <a:r>
              <a:rPr/>
              <a:t>packages.</a:t>
            </a:r>
          </a:p>
          <a:p>
            <a:pPr lvl="0" marL="0" indent="0">
              <a:buNone/>
            </a:pPr>
          </a:p>
          <a:p>
            <a:pPr lvl="0" marL="0" indent="0">
              <a:buNone/>
            </a:pPr>
            <a:r>
              <a:rPr/>
              <a:t>(Note</a:t>
            </a:r>
            <a:r>
              <a:rPr/>
              <a:t> </a:t>
            </a:r>
            <a:r>
              <a:rPr/>
              <a:t>to</a:t>
            </a:r>
            <a:r>
              <a:rPr/>
              <a:t> </a:t>
            </a:r>
            <a:r>
              <a:rPr/>
              <a:t>myself)</a:t>
            </a:r>
            <a:r>
              <a:rPr/>
              <a:t> </a:t>
            </a:r>
            <a:r>
              <a:rPr/>
              <a:t>If</a:t>
            </a:r>
            <a:r>
              <a:rPr/>
              <a:t> </a:t>
            </a:r>
            <a:r>
              <a:rPr/>
              <a:t>I</a:t>
            </a:r>
            <a:r>
              <a:rPr/>
              <a:t> </a:t>
            </a:r>
            <a:r>
              <a:rPr/>
              <a:t>have</a:t>
            </a:r>
            <a:r>
              <a:rPr/>
              <a:t> </a:t>
            </a:r>
            <a:r>
              <a:rPr/>
              <a:t>time,</a:t>
            </a:r>
            <a:r>
              <a:rPr/>
              <a:t> </a:t>
            </a:r>
            <a:r>
              <a:rPr/>
              <a:t>it</a:t>
            </a:r>
            <a:r>
              <a:rPr/>
              <a:t> </a:t>
            </a:r>
            <a:r>
              <a:rPr/>
              <a:t>might</a:t>
            </a:r>
            <a:r>
              <a:rPr/>
              <a:t> </a:t>
            </a:r>
            <a:r>
              <a:rPr/>
              <a:t>be</a:t>
            </a:r>
            <a:r>
              <a:rPr/>
              <a:t> </a:t>
            </a:r>
            <a:r>
              <a:rPr/>
              <a:t>nice</a:t>
            </a:r>
            <a:r>
              <a:rPr/>
              <a:t> </a:t>
            </a:r>
            <a:r>
              <a:rPr/>
              <a:t>to</a:t>
            </a:r>
            <a:r>
              <a:rPr/>
              <a:t> </a:t>
            </a:r>
            <a:r>
              <a:rPr/>
              <a:t>include</a:t>
            </a:r>
            <a:r>
              <a:rPr/>
              <a:t> </a:t>
            </a:r>
            <a:r>
              <a:rPr/>
              <a:t>error</a:t>
            </a:r>
            <a:r>
              <a:rPr/>
              <a:t> </a:t>
            </a:r>
            <a:r>
              <a:rPr/>
              <a:t>bars</a:t>
            </a:r>
            <a:r>
              <a:rPr/>
              <a:t> </a:t>
            </a:r>
            <a:r>
              <a:rPr/>
              <a:t>and</a:t>
            </a:r>
            <a:r>
              <a:rPr/>
              <a:t> </a:t>
            </a:r>
            <a:r>
              <a:rPr/>
              <a:t>boxplots</a:t>
            </a:r>
            <a:r>
              <a:rPr/>
              <a:t> </a:t>
            </a:r>
            <a:r>
              <a:rPr/>
              <a:t>at</a:t>
            </a:r>
            <a:r>
              <a:rPr/>
              <a:t> </a:t>
            </a:r>
            <a:r>
              <a:rPr/>
              <a:t>the</a:t>
            </a:r>
            <a:r>
              <a:rPr/>
              <a:t> </a:t>
            </a:r>
            <a:r>
              <a:rPr/>
              <a:t>end</a:t>
            </a:r>
            <a:r>
              <a:rPr/>
              <a:t> </a:t>
            </a:r>
            <a:r>
              <a:rPr/>
              <a:t>of</a:t>
            </a:r>
            <a:r>
              <a:rPr/>
              <a:t> </a:t>
            </a:r>
            <a:r>
              <a:rPr/>
              <a:t>this</a:t>
            </a:r>
            <a:r>
              <a:rPr/>
              <a:t> </a:t>
            </a:r>
            <a:r>
              <a:rPr/>
              <a:t>section.</a:t>
            </a:r>
          </a:p>
        </p:txBody>
      </p:sp>
      <p:sp>
        <p:nvSpPr>
          <p:cNvPr id="4" name="Slide Number Placeholder 3"/>
          <p:cNvSpPr>
            <a:spLocks noGrp="1"/>
          </p:cNvSpPr>
          <p:nvPr>
            <p:ph type="sldNum" sz="quarter" idx="10"/>
          </p:nvPr>
        </p:nvSpPr>
        <p:spPr/>
        <p:txBody>
          <a:bodyPr/>
          <a:lstStyle/>
          <a:p>
            <a:fld id="{18BDFEC3-8487-43E8-A154-7C12CBC1FFF2}" type="slidenum">
              <a:rPr lang="en-US"/>
              <a:t>149</a:t>
            </a:fld>
            <a:endParaRPr lang="en-US"/>
          </a:p>
        </p:txBody>
      </p:sp>
    </p:spTree>
  </p:cSld>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the</a:t>
            </a:r>
            <a:r>
              <a:rPr/>
              <a:t> </a:t>
            </a:r>
            <a:r>
              <a:rPr/>
              <a:t>space</a:t>
            </a:r>
            <a:r>
              <a:rPr/>
              <a:t> </a:t>
            </a:r>
            <a:r>
              <a:rPr/>
              <a:t>between</a:t>
            </a:r>
            <a:r>
              <a:rPr/>
              <a:t> </a:t>
            </a:r>
            <a:r>
              <a:rPr/>
              <a:t>the</a:t>
            </a:r>
            <a:r>
              <a:rPr/>
              <a:t> </a:t>
            </a:r>
            <a:r>
              <a:rPr/>
              <a:t>bars</a:t>
            </a:r>
            <a:r>
              <a:rPr/>
              <a:t> </a:t>
            </a:r>
            <a:r>
              <a:rPr/>
              <a:t>is</a:t>
            </a:r>
            <a:r>
              <a:rPr/>
              <a:t> </a:t>
            </a:r>
            <a:r>
              <a:rPr/>
              <a:t>equal</a:t>
            </a:r>
            <a:r>
              <a:rPr/>
              <a:t> </a:t>
            </a:r>
            <a:r>
              <a:rPr/>
              <a:t>to</a:t>
            </a:r>
            <a:r>
              <a:rPr/>
              <a:t> </a:t>
            </a:r>
            <a:r>
              <a:rPr/>
              <a:t>the</a:t>
            </a:r>
            <a:r>
              <a:rPr/>
              <a:t> </a:t>
            </a:r>
            <a:r>
              <a:rPr/>
              <a:t>width</a:t>
            </a:r>
            <a:r>
              <a:rPr/>
              <a:t> </a:t>
            </a:r>
            <a:r>
              <a:rPr/>
              <a:t>of</a:t>
            </a:r>
            <a:r>
              <a:rPr/>
              <a:t> </a:t>
            </a:r>
            <a:r>
              <a:rPr/>
              <a:t>the</a:t>
            </a:r>
            <a:r>
              <a:rPr/>
              <a:t> </a:t>
            </a:r>
            <a:r>
              <a:rPr/>
              <a:t>bars</a:t>
            </a:r>
            <a:r>
              <a:rPr/>
              <a:t> </a:t>
            </a:r>
            <a:r>
              <a:rPr/>
              <a:t>themselves,</a:t>
            </a:r>
            <a:r>
              <a:rPr/>
              <a:t> </a:t>
            </a:r>
            <a:r>
              <a:rPr/>
              <a:t>you</a:t>
            </a:r>
            <a:r>
              <a:rPr/>
              <a:t> </a:t>
            </a:r>
            <a:r>
              <a:rPr/>
              <a:t>get</a:t>
            </a:r>
            <a:r>
              <a:rPr/>
              <a:t> </a:t>
            </a:r>
            <a:r>
              <a:rPr/>
              <a:t>an</a:t>
            </a:r>
            <a:r>
              <a:rPr/>
              <a:t> </a:t>
            </a:r>
            <a:r>
              <a:rPr/>
              <a:t>unsettling</a:t>
            </a:r>
            <a:r>
              <a:rPr/>
              <a:t> </a:t>
            </a:r>
            <a:r>
              <a:rPr/>
              <a:t>vibratory</a:t>
            </a:r>
            <a:r>
              <a:rPr/>
              <a:t> </a:t>
            </a:r>
            <a:r>
              <a:rPr/>
              <a:t>effect.</a:t>
            </a:r>
            <a:r>
              <a:rPr/>
              <a:t> </a:t>
            </a:r>
            <a:r>
              <a:rPr/>
              <a:t>This</a:t>
            </a:r>
            <a:r>
              <a:rPr/>
              <a:t> </a:t>
            </a:r>
            <a:r>
              <a:rPr/>
              <a:t>is</a:t>
            </a:r>
            <a:r>
              <a:rPr/>
              <a:t> </a:t>
            </a:r>
            <a:r>
              <a:rPr/>
              <a:t>because</a:t>
            </a:r>
            <a:r>
              <a:rPr/>
              <a:t> </a:t>
            </a:r>
            <a:r>
              <a:rPr/>
              <a:t>your</a:t>
            </a:r>
            <a:r>
              <a:rPr/>
              <a:t> </a:t>
            </a:r>
            <a:r>
              <a:rPr/>
              <a:t>eye</a:t>
            </a:r>
            <a:r>
              <a:rPr/>
              <a:t> </a:t>
            </a:r>
            <a:r>
              <a:rPr/>
              <a:t>is</a:t>
            </a:r>
            <a:r>
              <a:rPr/>
              <a:t> </a:t>
            </a:r>
            <a:r>
              <a:rPr/>
              <a:t>constantly</a:t>
            </a:r>
            <a:r>
              <a:rPr/>
              <a:t> </a:t>
            </a:r>
            <a:r>
              <a:rPr/>
              <a:t>shifting</a:t>
            </a:r>
            <a:r>
              <a:rPr/>
              <a:t> </a:t>
            </a:r>
            <a:r>
              <a:rPr/>
              <a:t>perspective.</a:t>
            </a:r>
            <a:r>
              <a:rPr/>
              <a:t> </a:t>
            </a:r>
            <a:r>
              <a:rPr/>
              <a:t>Sometimes</a:t>
            </a:r>
            <a:r>
              <a:rPr/>
              <a:t> </a:t>
            </a:r>
            <a:r>
              <a:rPr/>
              <a:t>it</a:t>
            </a:r>
            <a:r>
              <a:rPr/>
              <a:t> </a:t>
            </a:r>
            <a:r>
              <a:rPr/>
              <a:t>perceives</a:t>
            </a:r>
            <a:r>
              <a:rPr/>
              <a:t> </a:t>
            </a:r>
            <a:r>
              <a:rPr/>
              <a:t>the</a:t>
            </a:r>
            <a:r>
              <a:rPr/>
              <a:t> </a:t>
            </a:r>
            <a:r>
              <a:rPr/>
              <a:t>black</a:t>
            </a:r>
            <a:r>
              <a:rPr/>
              <a:t> </a:t>
            </a:r>
            <a:r>
              <a:rPr/>
              <a:t>as</a:t>
            </a:r>
            <a:r>
              <a:rPr/>
              <a:t> </a:t>
            </a:r>
            <a:r>
              <a:rPr/>
              <a:t>the</a:t>
            </a:r>
            <a:r>
              <a:rPr/>
              <a:t> </a:t>
            </a:r>
            <a:r>
              <a:rPr/>
              <a:t>foreground</a:t>
            </a:r>
            <a:r>
              <a:rPr/>
              <a:t> </a:t>
            </a:r>
            <a:r>
              <a:rPr/>
              <a:t>and</a:t>
            </a:r>
            <a:r>
              <a:rPr/>
              <a:t> </a:t>
            </a:r>
            <a:r>
              <a:rPr/>
              <a:t>the</a:t>
            </a:r>
            <a:r>
              <a:rPr/>
              <a:t> </a:t>
            </a:r>
            <a:r>
              <a:rPr/>
              <a:t>white</a:t>
            </a:r>
            <a:r>
              <a:rPr/>
              <a:t> </a:t>
            </a:r>
            <a:r>
              <a:rPr/>
              <a:t>as</a:t>
            </a:r>
            <a:r>
              <a:rPr/>
              <a:t> </a:t>
            </a:r>
            <a:r>
              <a:rPr/>
              <a:t>the</a:t>
            </a:r>
            <a:r>
              <a:rPr/>
              <a:t> </a:t>
            </a:r>
            <a:r>
              <a:rPr/>
              <a:t>background.</a:t>
            </a:r>
            <a:r>
              <a:rPr/>
              <a:t> </a:t>
            </a:r>
            <a:r>
              <a:rPr/>
              <a:t>Sometimes</a:t>
            </a:r>
            <a:r>
              <a:rPr/>
              <a:t> </a:t>
            </a:r>
            <a:r>
              <a:rPr/>
              <a:t>it</a:t>
            </a:r>
            <a:r>
              <a:rPr/>
              <a:t> </a:t>
            </a:r>
            <a:r>
              <a:rPr/>
              <a:t>perceives</a:t>
            </a:r>
            <a:r>
              <a:rPr/>
              <a:t> </a:t>
            </a:r>
            <a:r>
              <a:rPr/>
              <a:t>the</a:t>
            </a:r>
            <a:r>
              <a:rPr/>
              <a:t> </a:t>
            </a:r>
            <a:r>
              <a:rPr/>
              <a:t>white</a:t>
            </a:r>
            <a:r>
              <a:rPr/>
              <a:t> </a:t>
            </a:r>
            <a:r>
              <a:rPr/>
              <a:t>as</a:t>
            </a:r>
            <a:r>
              <a:rPr/>
              <a:t> </a:t>
            </a:r>
            <a:r>
              <a:rPr/>
              <a:t>the</a:t>
            </a:r>
            <a:r>
              <a:rPr/>
              <a:t> </a:t>
            </a:r>
            <a:r>
              <a:rPr/>
              <a:t>foreground</a:t>
            </a:r>
            <a:r>
              <a:rPr/>
              <a:t> </a:t>
            </a:r>
            <a:r>
              <a:rPr/>
              <a:t>and</a:t>
            </a:r>
            <a:r>
              <a:rPr/>
              <a:t> </a:t>
            </a:r>
            <a:r>
              <a:rPr/>
              <a:t>the</a:t>
            </a:r>
            <a:r>
              <a:rPr/>
              <a:t> </a:t>
            </a:r>
            <a:r>
              <a:rPr/>
              <a:t>black</a:t>
            </a:r>
            <a:r>
              <a:rPr/>
              <a:t> </a:t>
            </a:r>
            <a:r>
              <a:rPr/>
              <a:t>as</a:t>
            </a:r>
            <a:r>
              <a:rPr/>
              <a:t> </a:t>
            </a:r>
            <a:r>
              <a:rPr/>
              <a:t>the</a:t>
            </a:r>
            <a:r>
              <a:rPr/>
              <a:t> </a:t>
            </a:r>
            <a:r>
              <a:rPr/>
              <a:t>background.</a:t>
            </a:r>
          </a:p>
          <a:p>
            <a:pPr lvl="0" marL="0" indent="0">
              <a:buNone/>
            </a:pPr>
          </a:p>
          <a:p>
            <a:pPr lvl="0" marL="0" indent="0">
              <a:buNone/>
            </a:pPr>
            <a:r>
              <a:rPr/>
              <a:t>“</a:t>
            </a:r>
            <a:r>
              <a:rPr/>
              <a:t>I’m</a:t>
            </a:r>
            <a:r>
              <a:rPr/>
              <a:t> </a:t>
            </a:r>
            <a:r>
              <a:rPr/>
              <a:t>ten</a:t>
            </a:r>
            <a:r>
              <a:rPr/>
              <a:t> </a:t>
            </a:r>
            <a:r>
              <a:rPr/>
              <a:t>years</a:t>
            </a:r>
            <a:r>
              <a:rPr/>
              <a:t> </a:t>
            </a:r>
            <a:r>
              <a:rPr/>
              <a:t>old,</a:t>
            </a:r>
            <a:r>
              <a:rPr/>
              <a:t> </a:t>
            </a:r>
            <a:r>
              <a:rPr/>
              <a:t>my</a:t>
            </a:r>
            <a:r>
              <a:rPr/>
              <a:t> </a:t>
            </a:r>
            <a:r>
              <a:rPr/>
              <a:t>life’s</a:t>
            </a:r>
            <a:r>
              <a:rPr/>
              <a:t> </a:t>
            </a:r>
            <a:r>
              <a:rPr/>
              <a:t>half</a:t>
            </a:r>
            <a:r>
              <a:rPr/>
              <a:t> </a:t>
            </a:r>
            <a:r>
              <a:rPr/>
              <a:t>over.</a:t>
            </a:r>
            <a:r>
              <a:rPr/>
              <a:t> </a:t>
            </a:r>
            <a:r>
              <a:rPr/>
              <a:t>And</a:t>
            </a:r>
            <a:r>
              <a:rPr/>
              <a:t> </a:t>
            </a:r>
            <a:r>
              <a:rPr/>
              <a:t>I</a:t>
            </a:r>
            <a:r>
              <a:rPr/>
              <a:t> </a:t>
            </a:r>
            <a:r>
              <a:rPr/>
              <a:t>don’t</a:t>
            </a:r>
            <a:r>
              <a:rPr/>
              <a:t> </a:t>
            </a:r>
            <a:r>
              <a:rPr/>
              <a:t>even</a:t>
            </a:r>
            <a:r>
              <a:rPr/>
              <a:t> </a:t>
            </a:r>
            <a:r>
              <a:rPr/>
              <a:t>know</a:t>
            </a:r>
            <a:r>
              <a:rPr/>
              <a:t> </a:t>
            </a:r>
            <a:r>
              <a:rPr/>
              <a:t>if</a:t>
            </a:r>
            <a:r>
              <a:rPr/>
              <a:t> </a:t>
            </a:r>
            <a:r>
              <a:rPr/>
              <a:t>I’m</a:t>
            </a:r>
            <a:r>
              <a:rPr/>
              <a:t> </a:t>
            </a:r>
            <a:r>
              <a:rPr/>
              <a:t>black</a:t>
            </a:r>
            <a:r>
              <a:rPr/>
              <a:t> </a:t>
            </a:r>
            <a:r>
              <a:rPr/>
              <a:t>with</a:t>
            </a:r>
            <a:r>
              <a:rPr/>
              <a:t> </a:t>
            </a:r>
            <a:r>
              <a:rPr/>
              <a:t>white</a:t>
            </a:r>
            <a:r>
              <a:rPr/>
              <a:t> </a:t>
            </a:r>
            <a:r>
              <a:rPr/>
              <a:t>stripes</a:t>
            </a:r>
            <a:r>
              <a:rPr/>
              <a:t> </a:t>
            </a:r>
            <a:r>
              <a:rPr/>
              <a:t>or</a:t>
            </a:r>
            <a:r>
              <a:rPr/>
              <a:t> </a:t>
            </a:r>
            <a:r>
              <a:rPr/>
              <a:t>white</a:t>
            </a:r>
            <a:r>
              <a:rPr/>
              <a:t> </a:t>
            </a:r>
            <a:r>
              <a:rPr/>
              <a:t>with</a:t>
            </a:r>
            <a:r>
              <a:rPr/>
              <a:t> </a:t>
            </a:r>
            <a:r>
              <a:rPr/>
              <a:t>black</a:t>
            </a:r>
            <a:r>
              <a:rPr/>
              <a:t> </a:t>
            </a:r>
            <a:r>
              <a:rPr/>
              <a:t>stripes.</a:t>
            </a:r>
            <a:r>
              <a:rPr/>
              <a:t>”</a:t>
            </a:r>
            <a:r>
              <a:rPr/>
              <a:t> </a:t>
            </a:r>
            <a:r>
              <a:rPr/>
              <a:t>Marty</a:t>
            </a:r>
            <a:r>
              <a:rPr/>
              <a:t> </a:t>
            </a:r>
            <a:r>
              <a:rPr/>
              <a:t>the</a:t>
            </a:r>
            <a:r>
              <a:rPr/>
              <a:t> </a:t>
            </a:r>
            <a:r>
              <a:rPr/>
              <a:t>Zebra</a:t>
            </a:r>
            <a:r>
              <a:rPr/>
              <a:t> </a:t>
            </a:r>
            <a:r>
              <a:rPr/>
              <a:t>in</a:t>
            </a:r>
            <a:r>
              <a:rPr/>
              <a:t> </a:t>
            </a:r>
            <a:r>
              <a:rPr/>
              <a:t>the</a:t>
            </a:r>
            <a:r>
              <a:rPr/>
              <a:t> </a:t>
            </a:r>
            <a:r>
              <a:rPr/>
              <a:t>movie</a:t>
            </a:r>
            <a:r>
              <a:rPr/>
              <a:t> </a:t>
            </a:r>
            <a:r>
              <a:rPr/>
              <a:t>Madagascar.</a:t>
            </a:r>
          </a:p>
        </p:txBody>
      </p:sp>
      <p:sp>
        <p:nvSpPr>
          <p:cNvPr id="4" name="Slide Number Placeholder 3"/>
          <p:cNvSpPr>
            <a:spLocks noGrp="1"/>
          </p:cNvSpPr>
          <p:nvPr>
            <p:ph type="sldNum" sz="quarter" idx="10"/>
          </p:nvPr>
        </p:nvSpPr>
        <p:spPr/>
        <p:txBody>
          <a:bodyPr/>
          <a:lstStyle/>
          <a:p>
            <a:fld id="{18BDFEC3-8487-43E8-A154-7C12CBC1FFF2}" type="slidenum">
              <a:rPr lang="en-US"/>
              <a:t>150</a:t>
            </a:fld>
            <a:endParaRPr lang="en-US"/>
          </a:p>
        </p:txBody>
      </p:sp>
    </p:spTree>
  </p:cSld>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the</a:t>
            </a:r>
            <a:r>
              <a:rPr/>
              <a:t> </a:t>
            </a:r>
            <a:r>
              <a:rPr/>
              <a:t>widths</a:t>
            </a:r>
            <a:r>
              <a:rPr/>
              <a:t> </a:t>
            </a:r>
            <a:r>
              <a:rPr/>
              <a:t>are</a:t>
            </a:r>
            <a:r>
              <a:rPr/>
              <a:t> </a:t>
            </a:r>
            <a:r>
              <a:rPr/>
              <a:t>the</a:t>
            </a:r>
            <a:r>
              <a:rPr/>
              <a:t> </a:t>
            </a:r>
            <a:r>
              <a:rPr/>
              <a:t>same</a:t>
            </a:r>
            <a:r>
              <a:rPr/>
              <a:t> </a:t>
            </a:r>
            <a:r>
              <a:rPr/>
              <a:t>and</a:t>
            </a:r>
            <a:r>
              <a:rPr/>
              <a:t> </a:t>
            </a:r>
            <a:r>
              <a:rPr/>
              <a:t>the</a:t>
            </a:r>
            <a:r>
              <a:rPr/>
              <a:t> </a:t>
            </a:r>
            <a:r>
              <a:rPr/>
              <a:t>bars</a:t>
            </a:r>
            <a:r>
              <a:rPr/>
              <a:t> </a:t>
            </a:r>
            <a:r>
              <a:rPr/>
              <a:t>are</a:t>
            </a:r>
            <a:r>
              <a:rPr/>
              <a:t> </a:t>
            </a:r>
            <a:r>
              <a:rPr/>
              <a:t>empty,</a:t>
            </a:r>
            <a:r>
              <a:rPr/>
              <a:t> </a:t>
            </a:r>
            <a:r>
              <a:rPr/>
              <a:t>then</a:t>
            </a:r>
            <a:r>
              <a:rPr/>
              <a:t> </a:t>
            </a:r>
            <a:r>
              <a:rPr/>
              <a:t>you</a:t>
            </a:r>
            <a:r>
              <a:rPr/>
              <a:t> </a:t>
            </a:r>
            <a:r>
              <a:rPr/>
              <a:t>can</a:t>
            </a:r>
            <a:r>
              <a:rPr/>
              <a:t> </a:t>
            </a:r>
            <a:r>
              <a:rPr/>
              <a:t>get</a:t>
            </a:r>
            <a:r>
              <a:rPr/>
              <a:t> </a:t>
            </a:r>
            <a:r>
              <a:rPr/>
              <a:t>a</a:t>
            </a:r>
            <a:r>
              <a:rPr/>
              <a:t> </a:t>
            </a:r>
            <a:r>
              <a:rPr/>
              <a:t>differnt</a:t>
            </a:r>
            <a:r>
              <a:rPr/>
              <a:t> </a:t>
            </a:r>
            <a:r>
              <a:rPr/>
              <a:t>problem.</a:t>
            </a:r>
            <a:r>
              <a:rPr/>
              <a:t> </a:t>
            </a:r>
            <a:r>
              <a:rPr/>
              <a:t>You</a:t>
            </a:r>
            <a:r>
              <a:rPr/>
              <a:t> </a:t>
            </a:r>
            <a:r>
              <a:rPr/>
              <a:t>might</a:t>
            </a:r>
            <a:r>
              <a:rPr/>
              <a:t> </a:t>
            </a:r>
            <a:r>
              <a:rPr/>
              <a:t>get</a:t>
            </a:r>
            <a:r>
              <a:rPr/>
              <a:t> </a:t>
            </a:r>
            <a:r>
              <a:rPr/>
              <a:t>confused</a:t>
            </a:r>
            <a:r>
              <a:rPr/>
              <a:t> </a:t>
            </a:r>
            <a:r>
              <a:rPr/>
              <a:t>as</a:t>
            </a:r>
            <a:r>
              <a:rPr/>
              <a:t> </a:t>
            </a:r>
            <a:r>
              <a:rPr/>
              <a:t>to</a:t>
            </a:r>
            <a:r>
              <a:rPr/>
              <a:t> </a:t>
            </a:r>
            <a:r>
              <a:rPr/>
              <a:t>what</a:t>
            </a:r>
            <a:r>
              <a:rPr/>
              <a:t> </a:t>
            </a:r>
            <a:r>
              <a:rPr/>
              <a:t>is</a:t>
            </a:r>
            <a:r>
              <a:rPr/>
              <a:t> </a:t>
            </a:r>
            <a:r>
              <a:rPr/>
              <a:t>the</a:t>
            </a:r>
            <a:r>
              <a:rPr/>
              <a:t> </a:t>
            </a:r>
            <a:r>
              <a:rPr/>
              <a:t>bar</a:t>
            </a:r>
            <a:r>
              <a:rPr/>
              <a:t> </a:t>
            </a:r>
            <a:r>
              <a:rPr/>
              <a:t>and</a:t>
            </a:r>
            <a:r>
              <a:rPr/>
              <a:t> </a:t>
            </a:r>
            <a:r>
              <a:rPr/>
              <a:t>what</a:t>
            </a:r>
            <a:r>
              <a:rPr/>
              <a:t> </a:t>
            </a:r>
            <a:r>
              <a:rPr/>
              <a:t>is</a:t>
            </a:r>
            <a:r>
              <a:rPr/>
              <a:t> </a:t>
            </a:r>
            <a:r>
              <a:rPr/>
              <a:t>the</a:t>
            </a:r>
            <a:r>
              <a:rPr/>
              <a:t> </a:t>
            </a:r>
            <a:r>
              <a:rPr/>
              <a:t>gap,</a:t>
            </a:r>
            <a:r>
              <a:rPr/>
              <a:t> </a:t>
            </a:r>
            <a:r>
              <a:rPr/>
              <a:t>as</a:t>
            </a:r>
            <a:r>
              <a:rPr/>
              <a:t> </a:t>
            </a:r>
            <a:r>
              <a:rPr/>
              <a:t>in</a:t>
            </a:r>
            <a:r>
              <a:rPr/>
              <a:t> </a:t>
            </a:r>
            <a:r>
              <a:rPr/>
              <a:t>this</a:t>
            </a:r>
            <a:r>
              <a:rPr/>
              <a:t> </a:t>
            </a:r>
            <a:r>
              <a:rPr/>
              <a:t>optical</a:t>
            </a:r>
            <a:r>
              <a:rPr/>
              <a:t> </a:t>
            </a:r>
            <a:r>
              <a:rPr/>
              <a:t>illusion.</a:t>
            </a:r>
          </a:p>
          <a:p>
            <a:pPr lvl="0" marL="0" indent="0">
              <a:buNone/>
            </a:pPr>
          </a:p>
          <a:p>
            <a:pPr lvl="0" marL="0" indent="0">
              <a:buNone/>
            </a:pPr>
            <a:r>
              <a:rPr/>
              <a:t>As</a:t>
            </a:r>
            <a:r>
              <a:rPr/>
              <a:t> </a:t>
            </a:r>
            <a:r>
              <a:rPr/>
              <a:t>a</a:t>
            </a:r>
            <a:r>
              <a:rPr/>
              <a:t> </a:t>
            </a:r>
            <a:r>
              <a:rPr/>
              <a:t>general</a:t>
            </a:r>
            <a:r>
              <a:rPr/>
              <a:t> </a:t>
            </a:r>
            <a:r>
              <a:rPr/>
              <a:t>rule,</a:t>
            </a:r>
            <a:r>
              <a:rPr/>
              <a:t> </a:t>
            </a:r>
            <a:r>
              <a:rPr/>
              <a:t>the</a:t>
            </a:r>
            <a:r>
              <a:rPr/>
              <a:t> </a:t>
            </a:r>
            <a:r>
              <a:rPr/>
              <a:t>gap</a:t>
            </a:r>
            <a:r>
              <a:rPr/>
              <a:t> </a:t>
            </a:r>
            <a:r>
              <a:rPr/>
              <a:t>between</a:t>
            </a:r>
            <a:r>
              <a:rPr/>
              <a:t> </a:t>
            </a:r>
            <a:r>
              <a:rPr/>
              <a:t>bars</a:t>
            </a:r>
            <a:r>
              <a:rPr/>
              <a:t> </a:t>
            </a:r>
            <a:r>
              <a:rPr/>
              <a:t>should</a:t>
            </a:r>
            <a:r>
              <a:rPr/>
              <a:t> </a:t>
            </a:r>
            <a:r>
              <a:rPr/>
              <a:t>be</a:t>
            </a:r>
            <a:r>
              <a:rPr/>
              <a:t> </a:t>
            </a:r>
            <a:r>
              <a:rPr/>
              <a:t>about</a:t>
            </a:r>
            <a:r>
              <a:rPr/>
              <a:t> </a:t>
            </a:r>
            <a:r>
              <a:rPr/>
              <a:t>10</a:t>
            </a:r>
            <a:r>
              <a:rPr/>
              <a:t> </a:t>
            </a:r>
            <a:r>
              <a:rPr/>
              <a:t>to</a:t>
            </a:r>
            <a:r>
              <a:rPr/>
              <a:t> </a:t>
            </a:r>
            <a:r>
              <a:rPr/>
              <a:t>20</a:t>
            </a:r>
            <a:r>
              <a:rPr/>
              <a:t> </a:t>
            </a:r>
            <a:r>
              <a:rPr/>
              <a:t>percent</a:t>
            </a:r>
            <a:r>
              <a:rPr/>
              <a:t> </a:t>
            </a:r>
            <a:r>
              <a:rPr/>
              <a:t>of</a:t>
            </a:r>
            <a:r>
              <a:rPr/>
              <a:t> </a:t>
            </a:r>
            <a:r>
              <a:rPr/>
              <a:t>the</a:t>
            </a:r>
            <a:r>
              <a:rPr/>
              <a:t> </a:t>
            </a:r>
            <a:r>
              <a:rPr/>
              <a:t>width</a:t>
            </a:r>
            <a:r>
              <a:rPr/>
              <a:t> </a:t>
            </a:r>
            <a:r>
              <a:rPr/>
              <a:t>of</a:t>
            </a:r>
            <a:r>
              <a:rPr/>
              <a:t> </a:t>
            </a:r>
            <a:r>
              <a:rPr/>
              <a:t>the</a:t>
            </a:r>
            <a:r>
              <a:rPr/>
              <a:t> </a:t>
            </a:r>
            <a:r>
              <a:rPr/>
              <a:t>bars.</a:t>
            </a:r>
            <a:r>
              <a:rPr/>
              <a:t> </a:t>
            </a:r>
            <a:r>
              <a:rPr/>
              <a:t>Most</a:t>
            </a:r>
            <a:r>
              <a:rPr/>
              <a:t> </a:t>
            </a:r>
            <a:r>
              <a:rPr/>
              <a:t>visualization</a:t>
            </a:r>
            <a:r>
              <a:rPr/>
              <a:t> </a:t>
            </a:r>
            <a:r>
              <a:rPr/>
              <a:t>software</a:t>
            </a:r>
            <a:r>
              <a:rPr/>
              <a:t> </a:t>
            </a:r>
            <a:r>
              <a:rPr/>
              <a:t>has</a:t>
            </a:r>
            <a:r>
              <a:rPr/>
              <a:t> </a:t>
            </a:r>
            <a:r>
              <a:rPr/>
              <a:t>sensible</a:t>
            </a:r>
            <a:r>
              <a:rPr/>
              <a:t> </a:t>
            </a:r>
            <a:r>
              <a:rPr/>
              <a:t>defaults,</a:t>
            </a:r>
            <a:r>
              <a:rPr/>
              <a:t> </a:t>
            </a:r>
            <a:r>
              <a:rPr/>
              <a:t>but</a:t>
            </a:r>
            <a:r>
              <a:rPr/>
              <a:t> </a:t>
            </a:r>
            <a:r>
              <a:rPr/>
              <a:t>beware</a:t>
            </a:r>
            <a:r>
              <a:rPr/>
              <a:t> </a:t>
            </a:r>
            <a:r>
              <a:rPr/>
              <a:t>when</a:t>
            </a:r>
            <a:r>
              <a:rPr/>
              <a:t> </a:t>
            </a:r>
            <a:r>
              <a:rPr/>
              <a:t>you</a:t>
            </a:r>
            <a:r>
              <a:rPr/>
              <a:t> </a:t>
            </a:r>
            <a:r>
              <a:rPr/>
              <a:t>have</a:t>
            </a:r>
            <a:r>
              <a:rPr/>
              <a:t> </a:t>
            </a:r>
            <a:r>
              <a:rPr/>
              <a:t>a</a:t>
            </a:r>
            <a:r>
              <a:rPr/>
              <a:t> </a:t>
            </a:r>
            <a:r>
              <a:rPr/>
              <a:t>very</a:t>
            </a:r>
            <a:r>
              <a:rPr/>
              <a:t> </a:t>
            </a:r>
            <a:r>
              <a:rPr/>
              <a:t>large</a:t>
            </a:r>
            <a:r>
              <a:rPr/>
              <a:t> </a:t>
            </a:r>
            <a:r>
              <a:rPr/>
              <a:t>number</a:t>
            </a:r>
            <a:r>
              <a:rPr/>
              <a:t> </a:t>
            </a:r>
            <a:r>
              <a:rPr/>
              <a:t>of</a:t>
            </a:r>
            <a:r>
              <a:rPr/>
              <a:t> </a:t>
            </a:r>
            <a:r>
              <a:rPr/>
              <a:t>bars.</a:t>
            </a:r>
            <a:r>
              <a:rPr/>
              <a:t> </a:t>
            </a:r>
            <a:r>
              <a:rPr/>
              <a:t>There’s</a:t>
            </a:r>
            <a:r>
              <a:rPr/>
              <a:t> </a:t>
            </a:r>
            <a:r>
              <a:rPr/>
              <a:t>always</a:t>
            </a:r>
            <a:r>
              <a:rPr/>
              <a:t> </a:t>
            </a:r>
            <a:r>
              <a:rPr/>
              <a:t>a</a:t>
            </a:r>
            <a:r>
              <a:rPr/>
              <a:t> </a:t>
            </a:r>
            <a:r>
              <a:rPr/>
              <a:t>bit</a:t>
            </a:r>
            <a:r>
              <a:rPr/>
              <a:t> </a:t>
            </a:r>
            <a:r>
              <a:rPr/>
              <a:t>of</a:t>
            </a:r>
            <a:r>
              <a:rPr/>
              <a:t> </a:t>
            </a:r>
            <a:r>
              <a:rPr/>
              <a:t>rounding</a:t>
            </a:r>
            <a:r>
              <a:rPr/>
              <a:t> </a:t>
            </a:r>
            <a:r>
              <a:rPr/>
              <a:t>when</a:t>
            </a:r>
            <a:r>
              <a:rPr/>
              <a:t> </a:t>
            </a:r>
            <a:r>
              <a:rPr/>
              <a:t>you</a:t>
            </a:r>
            <a:r>
              <a:rPr/>
              <a:t> </a:t>
            </a:r>
            <a:r>
              <a:rPr/>
              <a:t>place</a:t>
            </a:r>
            <a:r>
              <a:rPr/>
              <a:t> </a:t>
            </a:r>
            <a:r>
              <a:rPr/>
              <a:t>pixels</a:t>
            </a:r>
            <a:r>
              <a:rPr/>
              <a:t> </a:t>
            </a:r>
            <a:r>
              <a:rPr/>
              <a:t>on</a:t>
            </a:r>
            <a:r>
              <a:rPr/>
              <a:t> </a:t>
            </a:r>
            <a:r>
              <a:rPr/>
              <a:t>a</a:t>
            </a:r>
            <a:r>
              <a:rPr/>
              <a:t> </a:t>
            </a:r>
            <a:r>
              <a:rPr/>
              <a:t>screen</a:t>
            </a:r>
            <a:r>
              <a:rPr/>
              <a:t> </a:t>
            </a:r>
            <a:r>
              <a:rPr/>
              <a:t>or</a:t>
            </a:r>
            <a:r>
              <a:rPr/>
              <a:t> </a:t>
            </a:r>
            <a:r>
              <a:rPr/>
              <a:t>on</a:t>
            </a:r>
            <a:r>
              <a:rPr/>
              <a:t> </a:t>
            </a:r>
            <a:r>
              <a:rPr/>
              <a:t>a</a:t>
            </a:r>
            <a:r>
              <a:rPr/>
              <a:t> </a:t>
            </a:r>
            <a:r>
              <a:rPr/>
              <a:t>page.</a:t>
            </a:r>
            <a:r>
              <a:rPr/>
              <a:t> </a:t>
            </a:r>
            <a:r>
              <a:rPr/>
              <a:t>Your</a:t>
            </a:r>
            <a:r>
              <a:rPr/>
              <a:t> </a:t>
            </a:r>
            <a:r>
              <a:rPr/>
              <a:t>software</a:t>
            </a:r>
            <a:r>
              <a:rPr/>
              <a:t> </a:t>
            </a:r>
            <a:r>
              <a:rPr/>
              <a:t>is</a:t>
            </a:r>
            <a:r>
              <a:rPr/>
              <a:t> </a:t>
            </a:r>
            <a:r>
              <a:rPr/>
              <a:t>trying</a:t>
            </a:r>
            <a:r>
              <a:rPr/>
              <a:t> </a:t>
            </a:r>
            <a:r>
              <a:rPr/>
              <a:t>to</a:t>
            </a:r>
            <a:r>
              <a:rPr/>
              <a:t> </a:t>
            </a:r>
            <a:r>
              <a:rPr/>
              <a:t>fill</a:t>
            </a:r>
            <a:r>
              <a:rPr/>
              <a:t> </a:t>
            </a:r>
            <a:r>
              <a:rPr/>
              <a:t>the</a:t>
            </a:r>
            <a:r>
              <a:rPr/>
              <a:t> </a:t>
            </a:r>
            <a:r>
              <a:rPr/>
              <a:t>available</a:t>
            </a:r>
            <a:r>
              <a:rPr/>
              <a:t> </a:t>
            </a:r>
            <a:r>
              <a:rPr/>
              <a:t>plotting</a:t>
            </a:r>
            <a:r>
              <a:rPr/>
              <a:t> </a:t>
            </a:r>
            <a:r>
              <a:rPr/>
              <a:t>area,</a:t>
            </a:r>
            <a:r>
              <a:rPr/>
              <a:t> </a:t>
            </a:r>
            <a:r>
              <a:rPr/>
              <a:t>so</a:t>
            </a:r>
            <a:r>
              <a:rPr/>
              <a:t> </a:t>
            </a:r>
            <a:r>
              <a:rPr/>
              <a:t>it</a:t>
            </a:r>
            <a:r>
              <a:rPr/>
              <a:t> </a:t>
            </a:r>
            <a:r>
              <a:rPr/>
              <a:t>may</a:t>
            </a:r>
            <a:r>
              <a:rPr/>
              <a:t> </a:t>
            </a:r>
            <a:r>
              <a:rPr/>
              <a:t>have</a:t>
            </a:r>
            <a:r>
              <a:rPr/>
              <a:t> </a:t>
            </a:r>
            <a:r>
              <a:rPr/>
              <a:t>to</a:t>
            </a:r>
            <a:r>
              <a:rPr/>
              <a:t> </a:t>
            </a:r>
            <a:r>
              <a:rPr/>
              <a:t>squeeze</a:t>
            </a:r>
            <a:r>
              <a:rPr/>
              <a:t> </a:t>
            </a:r>
            <a:r>
              <a:rPr/>
              <a:t>or</a:t>
            </a:r>
            <a:r>
              <a:rPr/>
              <a:t> </a:t>
            </a:r>
            <a:r>
              <a:rPr/>
              <a:t>stretch</a:t>
            </a:r>
            <a:r>
              <a:rPr/>
              <a:t> </a:t>
            </a:r>
            <a:r>
              <a:rPr/>
              <a:t>one</a:t>
            </a:r>
            <a:r>
              <a:rPr/>
              <a:t> </a:t>
            </a:r>
            <a:r>
              <a:rPr/>
              <a:t>gap</a:t>
            </a:r>
            <a:r>
              <a:rPr/>
              <a:t> </a:t>
            </a:r>
            <a:r>
              <a:rPr/>
              <a:t>or</a:t>
            </a:r>
            <a:r>
              <a:rPr/>
              <a:t> </a:t>
            </a:r>
            <a:r>
              <a:rPr/>
              <a:t>another.</a:t>
            </a:r>
            <a:r>
              <a:rPr/>
              <a:t> </a:t>
            </a:r>
            <a:r>
              <a:rPr/>
              <a:t>This</a:t>
            </a:r>
            <a:r>
              <a:rPr/>
              <a:t> </a:t>
            </a:r>
            <a:r>
              <a:rPr/>
              <a:t>unevenness</a:t>
            </a:r>
            <a:r>
              <a:rPr/>
              <a:t> </a:t>
            </a:r>
            <a:r>
              <a:rPr/>
              <a:t>can</a:t>
            </a:r>
            <a:r>
              <a:rPr/>
              <a:t> </a:t>
            </a:r>
            <a:r>
              <a:rPr/>
              <a:t>become</a:t>
            </a:r>
            <a:r>
              <a:rPr/>
              <a:t> </a:t>
            </a:r>
            <a:r>
              <a:rPr/>
              <a:t>noticeable</a:t>
            </a:r>
            <a:r>
              <a:rPr/>
              <a:t> </a:t>
            </a:r>
            <a:r>
              <a:rPr/>
              <a:t>when</a:t>
            </a:r>
            <a:r>
              <a:rPr/>
              <a:t> </a:t>
            </a:r>
            <a:r>
              <a:rPr/>
              <a:t>the</a:t>
            </a:r>
            <a:r>
              <a:rPr/>
              <a:t> </a:t>
            </a:r>
            <a:r>
              <a:rPr/>
              <a:t>gaps</a:t>
            </a:r>
            <a:r>
              <a:rPr/>
              <a:t> </a:t>
            </a:r>
            <a:r>
              <a:rPr/>
              <a:t>are</a:t>
            </a:r>
            <a:r>
              <a:rPr/>
              <a:t> </a:t>
            </a:r>
            <a:r>
              <a:rPr/>
              <a:t>only</a:t>
            </a:r>
            <a:r>
              <a:rPr/>
              <a:t> </a:t>
            </a:r>
            <a:r>
              <a:rPr/>
              <a:t>a</a:t>
            </a:r>
            <a:r>
              <a:rPr/>
              <a:t> </a:t>
            </a:r>
            <a:r>
              <a:rPr/>
              <a:t>few</a:t>
            </a:r>
            <a:r>
              <a:rPr/>
              <a:t> </a:t>
            </a:r>
            <a:r>
              <a:rPr/>
              <a:t>pixels</a:t>
            </a:r>
            <a:r>
              <a:rPr/>
              <a:t> </a:t>
            </a:r>
            <a:r>
              <a:rPr/>
              <a:t>wide.</a:t>
            </a:r>
          </a:p>
        </p:txBody>
      </p:sp>
      <p:sp>
        <p:nvSpPr>
          <p:cNvPr id="4" name="Slide Number Placeholder 3"/>
          <p:cNvSpPr>
            <a:spLocks noGrp="1"/>
          </p:cNvSpPr>
          <p:nvPr>
            <p:ph type="sldNum" sz="quarter" idx="10"/>
          </p:nvPr>
        </p:nvSpPr>
        <p:spPr/>
        <p:txBody>
          <a:bodyPr/>
          <a:lstStyle/>
          <a:p>
            <a:fld id="{18BDFEC3-8487-43E8-A154-7C12CBC1FFF2}" type="slidenum">
              <a:rPr lang="en-US"/>
              <a:t>151</a:t>
            </a:fld>
            <a:endParaRPr lang="en-US"/>
          </a:p>
        </p:txBody>
      </p:sp>
    </p:spTree>
  </p:cSld>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default</a:t>
            </a:r>
            <a:r>
              <a:rPr/>
              <a:t> </a:t>
            </a:r>
            <a:r>
              <a:rPr/>
              <a:t>for</a:t>
            </a:r>
            <a:r>
              <a:rPr/>
              <a:t> </a:t>
            </a:r>
            <a:r>
              <a:rPr/>
              <a:t>most</a:t>
            </a:r>
            <a:r>
              <a:rPr/>
              <a:t> </a:t>
            </a:r>
            <a:r>
              <a:rPr/>
              <a:t>visualization</a:t>
            </a:r>
            <a:r>
              <a:rPr/>
              <a:t> </a:t>
            </a:r>
            <a:r>
              <a:rPr/>
              <a:t>software</a:t>
            </a:r>
            <a:r>
              <a:rPr/>
              <a:t> </a:t>
            </a:r>
            <a:r>
              <a:rPr/>
              <a:t>is</a:t>
            </a:r>
            <a:r>
              <a:rPr/>
              <a:t> </a:t>
            </a:r>
            <a:r>
              <a:rPr/>
              <a:t>vertical</a:t>
            </a:r>
            <a:r>
              <a:rPr/>
              <a:t> </a:t>
            </a:r>
            <a:r>
              <a:rPr/>
              <a:t>bars,</a:t>
            </a:r>
            <a:r>
              <a:rPr/>
              <a:t> </a:t>
            </a:r>
            <a:r>
              <a:rPr/>
              <a:t>but</a:t>
            </a:r>
            <a:r>
              <a:rPr/>
              <a:t> </a:t>
            </a:r>
            <a:r>
              <a:rPr/>
              <a:t>you</a:t>
            </a:r>
            <a:r>
              <a:rPr/>
              <a:t> </a:t>
            </a:r>
            <a:r>
              <a:rPr/>
              <a:t>should</a:t>
            </a:r>
            <a:r>
              <a:rPr/>
              <a:t> </a:t>
            </a:r>
            <a:r>
              <a:rPr/>
              <a:t>give</a:t>
            </a:r>
            <a:r>
              <a:rPr/>
              <a:t> </a:t>
            </a:r>
            <a:r>
              <a:rPr/>
              <a:t>thoughtful</a:t>
            </a:r>
            <a:r>
              <a:rPr/>
              <a:t> </a:t>
            </a:r>
            <a:r>
              <a:rPr/>
              <a:t>consideration</a:t>
            </a:r>
            <a:r>
              <a:rPr/>
              <a:t> </a:t>
            </a:r>
            <a:r>
              <a:rPr/>
              <a:t>to</a:t>
            </a:r>
            <a:r>
              <a:rPr/>
              <a:t> </a:t>
            </a:r>
            <a:r>
              <a:rPr/>
              <a:t>horizontal</a:t>
            </a:r>
            <a:r>
              <a:rPr/>
              <a:t> </a:t>
            </a:r>
            <a:r>
              <a:rPr/>
              <a:t>bars.</a:t>
            </a:r>
            <a:r>
              <a:rPr/>
              <a:t> </a:t>
            </a:r>
            <a:r>
              <a:rPr/>
              <a:t>The</a:t>
            </a:r>
            <a:r>
              <a:rPr/>
              <a:t> </a:t>
            </a:r>
            <a:r>
              <a:rPr/>
              <a:t>labels</a:t>
            </a:r>
            <a:r>
              <a:rPr/>
              <a:t> </a:t>
            </a:r>
            <a:r>
              <a:rPr/>
              <a:t>often</a:t>
            </a:r>
            <a:r>
              <a:rPr/>
              <a:t> </a:t>
            </a:r>
            <a:r>
              <a:rPr/>
              <a:t>fit</a:t>
            </a:r>
            <a:r>
              <a:rPr/>
              <a:t> </a:t>
            </a:r>
            <a:r>
              <a:rPr/>
              <a:t>better</a:t>
            </a:r>
            <a:r>
              <a:rPr/>
              <a:t> </a:t>
            </a:r>
            <a:r>
              <a:rPr/>
              <a:t>when</a:t>
            </a:r>
            <a:r>
              <a:rPr/>
              <a:t> </a:t>
            </a:r>
            <a:r>
              <a:rPr/>
              <a:t>the</a:t>
            </a:r>
            <a:r>
              <a:rPr/>
              <a:t> </a:t>
            </a:r>
            <a:r>
              <a:rPr/>
              <a:t>bars</a:t>
            </a:r>
            <a:r>
              <a:rPr/>
              <a:t> </a:t>
            </a:r>
            <a:r>
              <a:rPr/>
              <a:t>are</a:t>
            </a:r>
            <a:r>
              <a:rPr/>
              <a:t> </a:t>
            </a:r>
            <a:r>
              <a:rPr/>
              <a:t>horizontal.</a:t>
            </a:r>
            <a:r>
              <a:rPr/>
              <a:t> </a:t>
            </a:r>
            <a:r>
              <a:rPr/>
              <a:t>You</a:t>
            </a:r>
            <a:r>
              <a:rPr/>
              <a:t> </a:t>
            </a:r>
            <a:r>
              <a:rPr/>
              <a:t>also</a:t>
            </a:r>
            <a:r>
              <a:rPr/>
              <a:t> </a:t>
            </a:r>
            <a:r>
              <a:rPr/>
              <a:t>often</a:t>
            </a:r>
            <a:r>
              <a:rPr/>
              <a:t> </a:t>
            </a:r>
            <a:r>
              <a:rPr/>
              <a:t>have</a:t>
            </a:r>
            <a:r>
              <a:rPr/>
              <a:t> </a:t>
            </a:r>
            <a:r>
              <a:rPr/>
              <a:t>more</a:t>
            </a:r>
            <a:r>
              <a:rPr/>
              <a:t> </a:t>
            </a:r>
            <a:r>
              <a:rPr/>
              <a:t>room</a:t>
            </a:r>
            <a:r>
              <a:rPr/>
              <a:t> </a:t>
            </a:r>
            <a:r>
              <a:rPr/>
              <a:t>left</a:t>
            </a:r>
            <a:r>
              <a:rPr/>
              <a:t> </a:t>
            </a:r>
            <a:r>
              <a:rPr/>
              <a:t>to</a:t>
            </a:r>
            <a:r>
              <a:rPr/>
              <a:t> </a:t>
            </a:r>
            <a:r>
              <a:rPr/>
              <a:t>right</a:t>
            </a:r>
            <a:r>
              <a:rPr/>
              <a:t> </a:t>
            </a:r>
            <a:r>
              <a:rPr/>
              <a:t>than</a:t>
            </a:r>
            <a:r>
              <a:rPr/>
              <a:t> </a:t>
            </a:r>
            <a:r>
              <a:rPr/>
              <a:t>you</a:t>
            </a:r>
            <a:r>
              <a:rPr/>
              <a:t> </a:t>
            </a:r>
            <a:r>
              <a:rPr/>
              <a:t>do</a:t>
            </a:r>
            <a:r>
              <a:rPr/>
              <a:t> </a:t>
            </a:r>
            <a:r>
              <a:rPr/>
              <a:t>up</a:t>
            </a:r>
            <a:r>
              <a:rPr/>
              <a:t> </a:t>
            </a:r>
            <a:r>
              <a:rPr/>
              <a:t>and</a:t>
            </a:r>
            <a:r>
              <a:rPr/>
              <a:t> </a:t>
            </a:r>
            <a:r>
              <a:rPr/>
              <a:t>down</a:t>
            </a:r>
            <a:r>
              <a:rPr/>
              <a:t> </a:t>
            </a:r>
            <a:r>
              <a:rPr/>
              <a:t>in</a:t>
            </a:r>
            <a:r>
              <a:rPr/>
              <a:t> </a:t>
            </a:r>
            <a:r>
              <a:rPr/>
              <a:t>a</a:t>
            </a:r>
            <a:r>
              <a:rPr/>
              <a:t> </a:t>
            </a:r>
            <a:r>
              <a:rPr/>
              <a:t>graph,</a:t>
            </a:r>
            <a:r>
              <a:rPr/>
              <a:t> </a:t>
            </a:r>
            <a:r>
              <a:rPr/>
              <a:t>so</a:t>
            </a:r>
            <a:r>
              <a:rPr/>
              <a:t> </a:t>
            </a:r>
            <a:r>
              <a:rPr/>
              <a:t>the</a:t>
            </a:r>
            <a:r>
              <a:rPr/>
              <a:t> </a:t>
            </a:r>
            <a:r>
              <a:rPr/>
              <a:t>bars</a:t>
            </a:r>
            <a:r>
              <a:rPr/>
              <a:t> </a:t>
            </a:r>
            <a:r>
              <a:rPr/>
              <a:t>can</a:t>
            </a:r>
            <a:r>
              <a:rPr/>
              <a:t> </a:t>
            </a:r>
            <a:r>
              <a:rPr/>
              <a:t>stretch</a:t>
            </a:r>
            <a:r>
              <a:rPr/>
              <a:t> </a:t>
            </a:r>
            <a:r>
              <a:rPr/>
              <a:t>out</a:t>
            </a:r>
            <a:r>
              <a:rPr/>
              <a:t> </a:t>
            </a:r>
            <a:r>
              <a:rPr/>
              <a:t>more,</a:t>
            </a:r>
            <a:r>
              <a:rPr/>
              <a:t> </a:t>
            </a:r>
            <a:r>
              <a:rPr/>
              <a:t>allowing</a:t>
            </a:r>
            <a:r>
              <a:rPr/>
              <a:t> </a:t>
            </a:r>
            <a:r>
              <a:rPr/>
              <a:t>you</a:t>
            </a:r>
            <a:r>
              <a:rPr/>
              <a:t> </a:t>
            </a:r>
            <a:r>
              <a:rPr/>
              <a:t>to</a:t>
            </a:r>
            <a:r>
              <a:rPr/>
              <a:t> </a:t>
            </a:r>
            <a:r>
              <a:rPr/>
              <a:t>more</a:t>
            </a:r>
            <a:r>
              <a:rPr/>
              <a:t> </a:t>
            </a:r>
            <a:r>
              <a:rPr/>
              <a:t>easily</a:t>
            </a:r>
            <a:r>
              <a:rPr/>
              <a:t> </a:t>
            </a:r>
            <a:r>
              <a:rPr/>
              <a:t>discern</a:t>
            </a:r>
            <a:r>
              <a:rPr/>
              <a:t> </a:t>
            </a:r>
            <a:r>
              <a:rPr/>
              <a:t>small</a:t>
            </a:r>
            <a:r>
              <a:rPr/>
              <a:t> </a:t>
            </a:r>
            <a:r>
              <a:rPr/>
              <a:t>and</a:t>
            </a:r>
            <a:r>
              <a:rPr/>
              <a:t> </a:t>
            </a:r>
            <a:r>
              <a:rPr/>
              <a:t>subtle</a:t>
            </a:r>
            <a:r>
              <a:rPr/>
              <a:t> </a:t>
            </a:r>
            <a:r>
              <a:rPr/>
              <a:t>differences.</a:t>
            </a:r>
          </a:p>
          <a:p>
            <a:pPr lvl="0" marL="0" indent="0">
              <a:buNone/>
            </a:pPr>
          </a:p>
          <a:p>
            <a:pPr lvl="0" marL="0" indent="0">
              <a:buNone/>
            </a:pPr>
            <a:r>
              <a:rPr/>
              <a:t>If</a:t>
            </a:r>
            <a:r>
              <a:rPr/>
              <a:t> </a:t>
            </a:r>
            <a:r>
              <a:rPr/>
              <a:t>you</a:t>
            </a:r>
            <a:r>
              <a:rPr/>
              <a:t> </a:t>
            </a:r>
            <a:r>
              <a:rPr/>
              <a:t>have</a:t>
            </a:r>
            <a:r>
              <a:rPr/>
              <a:t> </a:t>
            </a:r>
            <a:r>
              <a:rPr/>
              <a:t>a</a:t>
            </a:r>
            <a:r>
              <a:rPr/>
              <a:t> </a:t>
            </a:r>
            <a:r>
              <a:rPr/>
              <a:t>very</a:t>
            </a:r>
            <a:r>
              <a:rPr/>
              <a:t> </a:t>
            </a:r>
            <a:r>
              <a:rPr/>
              <a:t>large</a:t>
            </a:r>
            <a:r>
              <a:rPr/>
              <a:t> </a:t>
            </a:r>
            <a:r>
              <a:rPr/>
              <a:t>number</a:t>
            </a:r>
            <a:r>
              <a:rPr/>
              <a:t> </a:t>
            </a:r>
            <a:r>
              <a:rPr/>
              <a:t>of</a:t>
            </a:r>
            <a:r>
              <a:rPr/>
              <a:t> </a:t>
            </a:r>
            <a:r>
              <a:rPr/>
              <a:t>bars,</a:t>
            </a:r>
            <a:r>
              <a:rPr/>
              <a:t> </a:t>
            </a:r>
            <a:r>
              <a:rPr/>
              <a:t>then</a:t>
            </a:r>
            <a:r>
              <a:rPr/>
              <a:t> </a:t>
            </a:r>
            <a:r>
              <a:rPr/>
              <a:t>a</a:t>
            </a:r>
            <a:r>
              <a:rPr/>
              <a:t> </a:t>
            </a:r>
            <a:r>
              <a:rPr/>
              <a:t>vertical</a:t>
            </a:r>
            <a:r>
              <a:rPr/>
              <a:t> </a:t>
            </a:r>
            <a:r>
              <a:rPr/>
              <a:t>format</a:t>
            </a:r>
            <a:r>
              <a:rPr/>
              <a:t> </a:t>
            </a:r>
            <a:r>
              <a:rPr/>
              <a:t>will</a:t>
            </a:r>
            <a:r>
              <a:rPr/>
              <a:t> </a:t>
            </a:r>
            <a:r>
              <a:rPr/>
              <a:t>allow</a:t>
            </a:r>
            <a:r>
              <a:rPr/>
              <a:t> </a:t>
            </a:r>
            <a:r>
              <a:rPr/>
              <a:t>those</a:t>
            </a:r>
            <a:r>
              <a:rPr/>
              <a:t> </a:t>
            </a:r>
            <a:r>
              <a:rPr/>
              <a:t>bars</a:t>
            </a:r>
            <a:r>
              <a:rPr/>
              <a:t> </a:t>
            </a:r>
            <a:r>
              <a:rPr/>
              <a:t>to</a:t>
            </a:r>
            <a:r>
              <a:rPr/>
              <a:t> </a:t>
            </a:r>
            <a:r>
              <a:rPr/>
              <a:t>fit</a:t>
            </a:r>
            <a:r>
              <a:rPr/>
              <a:t> </a:t>
            </a:r>
            <a:r>
              <a:rPr/>
              <a:t>better.</a:t>
            </a:r>
          </a:p>
          <a:p>
            <a:pPr lvl="0" marL="0" indent="0">
              <a:buNone/>
            </a:pPr>
          </a:p>
          <a:p>
            <a:pPr lvl="0" marL="0" indent="0">
              <a:buNone/>
            </a:pPr>
            <a:r>
              <a:rPr/>
              <a:t>Remember</a:t>
            </a:r>
            <a:r>
              <a:rPr/>
              <a:t> </a:t>
            </a:r>
            <a:r>
              <a:rPr/>
              <a:t>the</a:t>
            </a:r>
            <a:r>
              <a:rPr/>
              <a:t> </a:t>
            </a:r>
            <a:r>
              <a:rPr/>
              <a:t>fault</a:t>
            </a:r>
            <a:r>
              <a:rPr/>
              <a:t> </a:t>
            </a:r>
            <a:r>
              <a:rPr/>
              <a:t>of</a:t>
            </a:r>
            <a:r>
              <a:rPr/>
              <a:t> </a:t>
            </a:r>
            <a:r>
              <a:rPr/>
              <a:t>default</a:t>
            </a:r>
            <a:r>
              <a:rPr/>
              <a:t> </a:t>
            </a:r>
            <a:r>
              <a:rPr/>
              <a:t>principle.</a:t>
            </a:r>
            <a:r>
              <a:rPr/>
              <a:t> </a:t>
            </a:r>
            <a:r>
              <a:rPr/>
              <a:t>Always</a:t>
            </a:r>
            <a:r>
              <a:rPr/>
              <a:t> </a:t>
            </a:r>
            <a:r>
              <a:rPr/>
              <a:t>try</a:t>
            </a:r>
            <a:r>
              <a:rPr/>
              <a:t> </a:t>
            </a:r>
            <a:r>
              <a:rPr/>
              <a:t>different</a:t>
            </a:r>
            <a:r>
              <a:rPr/>
              <a:t> </a:t>
            </a:r>
            <a:r>
              <a:rPr/>
              <a:t>ways</a:t>
            </a:r>
            <a:r>
              <a:rPr/>
              <a:t> </a:t>
            </a:r>
            <a:r>
              <a:rPr/>
              <a:t>of</a:t>
            </a:r>
            <a:r>
              <a:rPr/>
              <a:t> </a:t>
            </a:r>
            <a:r>
              <a:rPr/>
              <a:t>displaying</a:t>
            </a:r>
            <a:r>
              <a:rPr/>
              <a:t> </a:t>
            </a:r>
            <a:r>
              <a:rPr/>
              <a:t>your</a:t>
            </a:r>
            <a:r>
              <a:rPr/>
              <a:t> </a:t>
            </a:r>
            <a:r>
              <a:rPr/>
              <a:t>data.</a:t>
            </a:r>
            <a:r>
              <a:rPr/>
              <a:t> </a:t>
            </a:r>
            <a:r>
              <a:rPr/>
              <a:t>It</a:t>
            </a:r>
            <a:r>
              <a:rPr/>
              <a:t> </a:t>
            </a:r>
            <a:r>
              <a:rPr/>
              <a:t>costs</a:t>
            </a:r>
            <a:r>
              <a:rPr/>
              <a:t> </a:t>
            </a:r>
            <a:r>
              <a:rPr/>
              <a:t>nothing</a:t>
            </a:r>
            <a:r>
              <a:rPr/>
              <a:t> </a:t>
            </a:r>
            <a:r>
              <a:rPr/>
              <a:t>other</a:t>
            </a:r>
            <a:r>
              <a:rPr/>
              <a:t> </a:t>
            </a:r>
            <a:r>
              <a:rPr/>
              <a:t>than</a:t>
            </a:r>
            <a:r>
              <a:rPr/>
              <a:t> </a:t>
            </a:r>
            <a:r>
              <a:rPr/>
              <a:t>a</a:t>
            </a:r>
            <a:r>
              <a:rPr/>
              <a:t> </a:t>
            </a:r>
            <a:r>
              <a:rPr/>
              <a:t>few</a:t>
            </a:r>
            <a:r>
              <a:rPr/>
              <a:t> </a:t>
            </a:r>
            <a:r>
              <a:rPr/>
              <a:t>electrons</a:t>
            </a:r>
            <a:r>
              <a:rPr/>
              <a:t> </a:t>
            </a:r>
            <a:r>
              <a:rPr/>
              <a:t>to</a:t>
            </a:r>
            <a:r>
              <a:rPr/>
              <a:t> </a:t>
            </a:r>
            <a:r>
              <a:rPr/>
              <a:t>display</a:t>
            </a:r>
            <a:r>
              <a:rPr/>
              <a:t> </a:t>
            </a:r>
            <a:r>
              <a:rPr/>
              <a:t>a</a:t>
            </a:r>
            <a:r>
              <a:rPr/>
              <a:t> </a:t>
            </a:r>
            <a:r>
              <a:rPr/>
              <a:t>horizontal</a:t>
            </a:r>
            <a:r>
              <a:rPr/>
              <a:t> </a:t>
            </a:r>
            <a:r>
              <a:rPr/>
              <a:t>alternative</a:t>
            </a:r>
            <a:r>
              <a:rPr/>
              <a:t> </a:t>
            </a:r>
            <a:r>
              <a:rPr/>
              <a:t>to</a:t>
            </a:r>
            <a:r>
              <a:rPr/>
              <a:t> </a:t>
            </a:r>
            <a:r>
              <a:rPr/>
              <a:t>the</a:t>
            </a:r>
            <a:r>
              <a:rPr/>
              <a:t> </a:t>
            </a:r>
            <a:r>
              <a:rPr/>
              <a:t>typical</a:t>
            </a:r>
            <a:r>
              <a:rPr/>
              <a:t> </a:t>
            </a:r>
            <a:r>
              <a:rPr/>
              <a:t>vertical</a:t>
            </a:r>
            <a:r>
              <a:rPr/>
              <a:t> </a:t>
            </a:r>
            <a:r>
              <a:rPr/>
              <a:t>bar</a:t>
            </a:r>
            <a:r>
              <a:rPr/>
              <a:t> </a:t>
            </a:r>
            <a:r>
              <a:rPr/>
              <a:t>chart</a:t>
            </a:r>
            <a:r>
              <a:rPr/>
              <a:t> </a:t>
            </a:r>
            <a:r>
              <a:rPr/>
              <a:t>format,</a:t>
            </a:r>
            <a:r>
              <a:rPr/>
              <a:t> </a:t>
            </a:r>
            <a:r>
              <a:rPr/>
              <a:t>so</a:t>
            </a:r>
            <a:r>
              <a:rPr/>
              <a:t> </a:t>
            </a:r>
            <a:r>
              <a:rPr/>
              <a:t>why</a:t>
            </a:r>
            <a:r>
              <a:rPr/>
              <a:t> </a:t>
            </a:r>
            <a:r>
              <a:rPr/>
              <a:t>not</a:t>
            </a:r>
            <a:r>
              <a:rPr/>
              <a:t> </a:t>
            </a:r>
            <a:r>
              <a:rPr/>
              <a:t>indulge</a:t>
            </a:r>
            <a:r>
              <a:rPr/>
              <a:t> </a:t>
            </a:r>
            <a:r>
              <a:rPr/>
              <a:t>yourself?</a:t>
            </a:r>
          </a:p>
        </p:txBody>
      </p:sp>
      <p:sp>
        <p:nvSpPr>
          <p:cNvPr id="4" name="Slide Number Placeholder 3"/>
          <p:cNvSpPr>
            <a:spLocks noGrp="1"/>
          </p:cNvSpPr>
          <p:nvPr>
            <p:ph type="sldNum" sz="quarter" idx="10"/>
          </p:nvPr>
        </p:nvSpPr>
        <p:spPr/>
        <p:txBody>
          <a:bodyPr/>
          <a:lstStyle/>
          <a:p>
            <a:fld id="{18BDFEC3-8487-43E8-A154-7C12CBC1FFF2}" type="slidenum">
              <a:rPr lang="en-US"/>
              <a:t>152</a:t>
            </a:fld>
            <a:endParaRPr lang="en-US"/>
          </a:p>
        </p:txBody>
      </p:sp>
    </p:spTree>
  </p:cSld>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Labels</a:t>
            </a:r>
            <a:r>
              <a:rPr/>
              <a:t> </a:t>
            </a:r>
            <a:r>
              <a:rPr/>
              <a:t>will</a:t>
            </a:r>
            <a:r>
              <a:rPr/>
              <a:t> </a:t>
            </a:r>
            <a:r>
              <a:rPr/>
              <a:t>sometimes</a:t>
            </a:r>
            <a:r>
              <a:rPr/>
              <a:t> </a:t>
            </a:r>
            <a:r>
              <a:rPr/>
              <a:t>clash</a:t>
            </a:r>
            <a:r>
              <a:rPr/>
              <a:t> </a:t>
            </a:r>
            <a:r>
              <a:rPr/>
              <a:t>on</a:t>
            </a:r>
            <a:r>
              <a:rPr/>
              <a:t> </a:t>
            </a:r>
            <a:r>
              <a:rPr/>
              <a:t>a</a:t>
            </a:r>
            <a:r>
              <a:rPr/>
              <a:t> </a:t>
            </a:r>
            <a:r>
              <a:rPr/>
              <a:t>vertical</a:t>
            </a:r>
            <a:r>
              <a:rPr/>
              <a:t> </a:t>
            </a:r>
            <a:r>
              <a:rPr/>
              <a:t>bar</a:t>
            </a:r>
            <a:r>
              <a:rPr/>
              <a:t> </a:t>
            </a:r>
            <a:r>
              <a:rPr/>
              <a:t>chart.</a:t>
            </a:r>
          </a:p>
        </p:txBody>
      </p:sp>
      <p:sp>
        <p:nvSpPr>
          <p:cNvPr id="4" name="Slide Number Placeholder 3"/>
          <p:cNvSpPr>
            <a:spLocks noGrp="1"/>
          </p:cNvSpPr>
          <p:nvPr>
            <p:ph type="sldNum" sz="quarter" idx="10"/>
          </p:nvPr>
        </p:nvSpPr>
        <p:spPr/>
        <p:txBody>
          <a:bodyPr/>
          <a:lstStyle/>
          <a:p>
            <a:fld id="{18BDFEC3-8487-43E8-A154-7C12CBC1FFF2}" type="slidenum">
              <a:rPr lang="en-US"/>
              <a:t>153</a:t>
            </a:fld>
            <a:endParaRPr lang="en-US"/>
          </a:p>
        </p:txBody>
      </p:sp>
    </p:spTree>
  </p:cSld>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can</a:t>
            </a:r>
            <a:r>
              <a:rPr/>
              <a:t> </a:t>
            </a:r>
            <a:r>
              <a:rPr/>
              <a:t>turn</a:t>
            </a:r>
            <a:r>
              <a:rPr/>
              <a:t> </a:t>
            </a:r>
            <a:r>
              <a:rPr/>
              <a:t>the</a:t>
            </a:r>
            <a:r>
              <a:rPr/>
              <a:t> </a:t>
            </a:r>
            <a:r>
              <a:rPr/>
              <a:t>x-axis</a:t>
            </a:r>
            <a:r>
              <a:rPr/>
              <a:t> </a:t>
            </a:r>
            <a:r>
              <a:rPr/>
              <a:t>text</a:t>
            </a:r>
            <a:r>
              <a:rPr/>
              <a:t> </a:t>
            </a:r>
            <a:r>
              <a:rPr/>
              <a:t>by</a:t>
            </a:r>
            <a:r>
              <a:rPr/>
              <a:t> </a:t>
            </a:r>
            <a:r>
              <a:rPr/>
              <a:t>90</a:t>
            </a:r>
            <a:r>
              <a:rPr/>
              <a:t> </a:t>
            </a:r>
            <a:r>
              <a:rPr/>
              <a:t>degrees</a:t>
            </a:r>
            <a:r>
              <a:rPr/>
              <a:t> </a:t>
            </a:r>
            <a:r>
              <a:rPr/>
              <a:t>to</a:t>
            </a:r>
            <a:r>
              <a:rPr/>
              <a:t> </a:t>
            </a:r>
            <a:r>
              <a:rPr/>
              <a:t>make</a:t>
            </a:r>
            <a:r>
              <a:rPr/>
              <a:t> </a:t>
            </a:r>
            <a:r>
              <a:rPr/>
              <a:t>it</a:t>
            </a:r>
            <a:r>
              <a:rPr/>
              <a:t> </a:t>
            </a:r>
            <a:r>
              <a:rPr/>
              <a:t>fit</a:t>
            </a:r>
            <a:r>
              <a:rPr/>
              <a:t> </a:t>
            </a:r>
            <a:r>
              <a:rPr/>
              <a:t>better.</a:t>
            </a:r>
            <a:r>
              <a:rPr/>
              <a:t> </a:t>
            </a:r>
            <a:r>
              <a:rPr/>
              <a:t>But</a:t>
            </a:r>
            <a:r>
              <a:rPr/>
              <a:t> </a:t>
            </a:r>
            <a:r>
              <a:rPr/>
              <a:t>it</a:t>
            </a:r>
            <a:r>
              <a:rPr/>
              <a:t> </a:t>
            </a:r>
            <a:r>
              <a:rPr/>
              <a:t>is</a:t>
            </a:r>
            <a:r>
              <a:rPr/>
              <a:t> </a:t>
            </a:r>
            <a:r>
              <a:rPr/>
              <a:t>harder</a:t>
            </a:r>
            <a:r>
              <a:rPr/>
              <a:t> </a:t>
            </a:r>
            <a:r>
              <a:rPr/>
              <a:t>to</a:t>
            </a:r>
            <a:r>
              <a:rPr/>
              <a:t> </a:t>
            </a:r>
            <a:r>
              <a:rPr/>
              <a:t>read</a:t>
            </a:r>
            <a:r>
              <a:rPr/>
              <a:t> </a:t>
            </a:r>
            <a:r>
              <a:rPr/>
              <a:t>text</a:t>
            </a:r>
            <a:r>
              <a:rPr/>
              <a:t> </a:t>
            </a:r>
            <a:r>
              <a:rPr/>
              <a:t>that</a:t>
            </a:r>
            <a:r>
              <a:rPr/>
              <a:t> </a:t>
            </a:r>
            <a:r>
              <a:rPr/>
              <a:t>is</a:t>
            </a:r>
            <a:r>
              <a:rPr/>
              <a:t> </a:t>
            </a:r>
            <a:r>
              <a:rPr/>
              <a:t>turned</a:t>
            </a:r>
            <a:r>
              <a:rPr/>
              <a:t> </a:t>
            </a:r>
            <a:r>
              <a:rPr/>
              <a:t>90</a:t>
            </a:r>
            <a:r>
              <a:rPr/>
              <a:t> </a:t>
            </a:r>
            <a:r>
              <a:rPr/>
              <a:t>degrees.</a:t>
            </a:r>
          </a:p>
        </p:txBody>
      </p:sp>
      <p:sp>
        <p:nvSpPr>
          <p:cNvPr id="4" name="Slide Number Placeholder 3"/>
          <p:cNvSpPr>
            <a:spLocks noGrp="1"/>
          </p:cNvSpPr>
          <p:nvPr>
            <p:ph type="sldNum" sz="quarter" idx="10"/>
          </p:nvPr>
        </p:nvSpPr>
        <p:spPr/>
        <p:txBody>
          <a:bodyPr/>
          <a:lstStyle/>
          <a:p>
            <a:fld id="{18BDFEC3-8487-43E8-A154-7C12CBC1FFF2}" type="slidenum">
              <a:rPr lang="en-US"/>
              <a:t>154</a:t>
            </a:fld>
            <a:endParaRPr lang="en-US"/>
          </a:p>
        </p:txBody>
      </p:sp>
    </p:spTree>
  </p:cSld>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better</a:t>
            </a:r>
            <a:r>
              <a:rPr/>
              <a:t> </a:t>
            </a:r>
            <a:r>
              <a:rPr/>
              <a:t>solution</a:t>
            </a:r>
            <a:r>
              <a:rPr/>
              <a:t> </a:t>
            </a:r>
            <a:r>
              <a:rPr/>
              <a:t>is</a:t>
            </a:r>
            <a:r>
              <a:rPr/>
              <a:t> </a:t>
            </a:r>
            <a:r>
              <a:rPr/>
              <a:t>to</a:t>
            </a:r>
            <a:r>
              <a:rPr/>
              <a:t> </a:t>
            </a:r>
            <a:r>
              <a:rPr/>
              <a:t>turn</a:t>
            </a:r>
            <a:r>
              <a:rPr/>
              <a:t> </a:t>
            </a:r>
            <a:r>
              <a:rPr/>
              <a:t>the</a:t>
            </a:r>
            <a:r>
              <a:rPr/>
              <a:t> </a:t>
            </a:r>
            <a:r>
              <a:rPr/>
              <a:t>bars</a:t>
            </a:r>
            <a:r>
              <a:rPr/>
              <a:t> </a:t>
            </a:r>
            <a:r>
              <a:rPr/>
              <a:t>sideways.</a:t>
            </a:r>
            <a:r>
              <a:rPr/>
              <a:t> </a:t>
            </a:r>
            <a:r>
              <a:rPr/>
              <a:t>The</a:t>
            </a:r>
            <a:r>
              <a:rPr/>
              <a:t> </a:t>
            </a:r>
            <a:r>
              <a:rPr/>
              <a:t>labels</a:t>
            </a:r>
            <a:r>
              <a:rPr/>
              <a:t> </a:t>
            </a:r>
            <a:r>
              <a:rPr/>
              <a:t>fit</a:t>
            </a:r>
            <a:r>
              <a:rPr/>
              <a:t> </a:t>
            </a:r>
            <a:r>
              <a:rPr/>
              <a:t>better</a:t>
            </a:r>
            <a:r>
              <a:rPr/>
              <a:t> </a:t>
            </a:r>
            <a:r>
              <a:rPr/>
              <a:t>on</a:t>
            </a:r>
            <a:r>
              <a:rPr/>
              <a:t> </a:t>
            </a:r>
            <a:r>
              <a:rPr/>
              <a:t>a</a:t>
            </a:r>
            <a:r>
              <a:rPr/>
              <a:t> </a:t>
            </a:r>
            <a:r>
              <a:rPr/>
              <a:t>horizontal</a:t>
            </a:r>
            <a:r>
              <a:rPr/>
              <a:t> </a:t>
            </a:r>
            <a:r>
              <a:rPr/>
              <a:t>bar</a:t>
            </a:r>
            <a:r>
              <a:rPr/>
              <a:t> </a:t>
            </a:r>
            <a:r>
              <a:rPr/>
              <a:t>chart.</a:t>
            </a:r>
          </a:p>
        </p:txBody>
      </p:sp>
      <p:sp>
        <p:nvSpPr>
          <p:cNvPr id="4" name="Slide Number Placeholder 3"/>
          <p:cNvSpPr>
            <a:spLocks noGrp="1"/>
          </p:cNvSpPr>
          <p:nvPr>
            <p:ph type="sldNum" sz="quarter" idx="10"/>
          </p:nvPr>
        </p:nvSpPr>
        <p:spPr/>
        <p:txBody>
          <a:bodyPr/>
          <a:lstStyle/>
          <a:p>
            <a:fld id="{18BDFEC3-8487-43E8-A154-7C12CBC1FFF2}" type="slidenum">
              <a:rPr lang="en-US"/>
              <a:t>155</a:t>
            </a:fld>
            <a:endParaRPr lang="en-US"/>
          </a:p>
        </p:txBody>
      </p:sp>
    </p:spTree>
  </p:cSld>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With</a:t>
            </a:r>
            <a:r>
              <a:rPr/>
              <a:t> </a:t>
            </a:r>
            <a:r>
              <a:rPr/>
              <a:t>a</a:t>
            </a:r>
            <a:r>
              <a:rPr/>
              <a:t> </a:t>
            </a:r>
            <a:r>
              <a:rPr/>
              <a:t>large</a:t>
            </a:r>
            <a:r>
              <a:rPr/>
              <a:t> </a:t>
            </a:r>
            <a:r>
              <a:rPr/>
              <a:t>number</a:t>
            </a:r>
            <a:r>
              <a:rPr/>
              <a:t> </a:t>
            </a:r>
            <a:r>
              <a:rPr/>
              <a:t>of</a:t>
            </a:r>
            <a:r>
              <a:rPr/>
              <a:t> </a:t>
            </a:r>
            <a:r>
              <a:rPr/>
              <a:t>bars</a:t>
            </a:r>
            <a:r>
              <a:rPr/>
              <a:t> </a:t>
            </a:r>
            <a:r>
              <a:rPr/>
              <a:t>and</a:t>
            </a:r>
            <a:r>
              <a:rPr/>
              <a:t> </a:t>
            </a:r>
            <a:r>
              <a:rPr/>
              <a:t>a</a:t>
            </a:r>
            <a:r>
              <a:rPr/>
              <a:t> </a:t>
            </a:r>
            <a:r>
              <a:rPr/>
              <a:t>limited</a:t>
            </a:r>
            <a:r>
              <a:rPr/>
              <a:t> </a:t>
            </a:r>
            <a:r>
              <a:rPr/>
              <a:t>number</a:t>
            </a:r>
            <a:r>
              <a:rPr/>
              <a:t> </a:t>
            </a:r>
            <a:r>
              <a:rPr/>
              <a:t>of</a:t>
            </a:r>
            <a:r>
              <a:rPr/>
              <a:t> </a:t>
            </a:r>
            <a:r>
              <a:rPr/>
              <a:t>pixels</a:t>
            </a:r>
            <a:r>
              <a:rPr/>
              <a:t> </a:t>
            </a:r>
            <a:r>
              <a:rPr/>
              <a:t>in</a:t>
            </a:r>
            <a:r>
              <a:rPr/>
              <a:t> </a:t>
            </a:r>
            <a:r>
              <a:rPr/>
              <a:t>your</a:t>
            </a:r>
            <a:r>
              <a:rPr/>
              <a:t> </a:t>
            </a:r>
            <a:r>
              <a:rPr/>
              <a:t>image,</a:t>
            </a:r>
            <a:r>
              <a:rPr/>
              <a:t> </a:t>
            </a:r>
            <a:r>
              <a:rPr/>
              <a:t>you</a:t>
            </a:r>
            <a:r>
              <a:rPr/>
              <a:t> </a:t>
            </a:r>
            <a:r>
              <a:rPr/>
              <a:t>might</a:t>
            </a:r>
            <a:r>
              <a:rPr/>
              <a:t> </a:t>
            </a:r>
            <a:r>
              <a:rPr/>
              <a:t>end</a:t>
            </a:r>
            <a:r>
              <a:rPr/>
              <a:t> </a:t>
            </a:r>
            <a:r>
              <a:rPr/>
              <a:t>up</a:t>
            </a:r>
            <a:r>
              <a:rPr/>
              <a:t> </a:t>
            </a:r>
            <a:r>
              <a:rPr/>
              <a:t>seeing</a:t>
            </a:r>
            <a:r>
              <a:rPr/>
              <a:t> </a:t>
            </a:r>
            <a:r>
              <a:rPr/>
              <a:t>some</a:t>
            </a:r>
            <a:r>
              <a:rPr/>
              <a:t> </a:t>
            </a:r>
            <a:r>
              <a:rPr/>
              <a:t>artefacts</a:t>
            </a:r>
            <a:r>
              <a:rPr/>
              <a:t> </a:t>
            </a:r>
            <a:r>
              <a:rPr/>
              <a:t>caused</a:t>
            </a:r>
            <a:r>
              <a:rPr/>
              <a:t> </a:t>
            </a:r>
            <a:r>
              <a:rPr/>
              <a:t>by</a:t>
            </a:r>
            <a:r>
              <a:rPr/>
              <a:t> </a:t>
            </a:r>
            <a:r>
              <a:rPr/>
              <a:t>rounding.</a:t>
            </a:r>
            <a:r>
              <a:rPr/>
              <a:t> </a:t>
            </a:r>
            <a:r>
              <a:rPr/>
              <a:t>There</a:t>
            </a:r>
            <a:r>
              <a:rPr/>
              <a:t> </a:t>
            </a:r>
            <a:r>
              <a:rPr/>
              <a:t>is</a:t>
            </a:r>
            <a:r>
              <a:rPr/>
              <a:t> </a:t>
            </a:r>
            <a:r>
              <a:rPr/>
              <a:t>always</a:t>
            </a:r>
            <a:r>
              <a:rPr/>
              <a:t> </a:t>
            </a:r>
            <a:r>
              <a:rPr/>
              <a:t>some</a:t>
            </a:r>
            <a:r>
              <a:rPr/>
              <a:t> </a:t>
            </a:r>
            <a:r>
              <a:rPr/>
              <a:t>rounding</a:t>
            </a:r>
            <a:r>
              <a:rPr/>
              <a:t> </a:t>
            </a:r>
            <a:r>
              <a:rPr/>
              <a:t>error</a:t>
            </a:r>
            <a:r>
              <a:rPr/>
              <a:t> </a:t>
            </a:r>
            <a:r>
              <a:rPr/>
              <a:t>in</a:t>
            </a:r>
            <a:r>
              <a:rPr/>
              <a:t> </a:t>
            </a:r>
            <a:r>
              <a:rPr/>
              <a:t>the</a:t>
            </a:r>
            <a:r>
              <a:rPr/>
              <a:t> </a:t>
            </a:r>
            <a:r>
              <a:rPr/>
              <a:t>placement</a:t>
            </a:r>
            <a:r>
              <a:rPr/>
              <a:t> </a:t>
            </a:r>
            <a:r>
              <a:rPr/>
              <a:t>of</a:t>
            </a:r>
            <a:r>
              <a:rPr/>
              <a:t> </a:t>
            </a:r>
            <a:r>
              <a:rPr/>
              <a:t>bars,</a:t>
            </a:r>
            <a:r>
              <a:rPr/>
              <a:t> </a:t>
            </a:r>
            <a:r>
              <a:rPr/>
              <a:t>but</a:t>
            </a:r>
            <a:r>
              <a:rPr/>
              <a:t> </a:t>
            </a:r>
            <a:r>
              <a:rPr/>
              <a:t>this</a:t>
            </a:r>
            <a:r>
              <a:rPr/>
              <a:t> </a:t>
            </a:r>
            <a:r>
              <a:rPr/>
              <a:t>is</a:t>
            </a:r>
            <a:r>
              <a:rPr/>
              <a:t> </a:t>
            </a:r>
            <a:r>
              <a:rPr/>
              <a:t>mostly</a:t>
            </a:r>
            <a:r>
              <a:rPr/>
              <a:t> </a:t>
            </a:r>
            <a:r>
              <a:rPr/>
              <a:t>imperceptible</a:t>
            </a:r>
            <a:r>
              <a:rPr/>
              <a:t> </a:t>
            </a:r>
            <a:r>
              <a:rPr/>
              <a:t>when</a:t>
            </a:r>
            <a:r>
              <a:rPr/>
              <a:t> </a:t>
            </a:r>
            <a:r>
              <a:rPr/>
              <a:t>you</a:t>
            </a:r>
            <a:r>
              <a:rPr/>
              <a:t> </a:t>
            </a:r>
            <a:r>
              <a:rPr/>
              <a:t>only</a:t>
            </a:r>
            <a:r>
              <a:rPr/>
              <a:t> </a:t>
            </a:r>
            <a:r>
              <a:rPr/>
              <a:t>have</a:t>
            </a:r>
            <a:r>
              <a:rPr/>
              <a:t> </a:t>
            </a:r>
            <a:r>
              <a:rPr/>
              <a:t>a</a:t>
            </a:r>
            <a:r>
              <a:rPr/>
              <a:t> </a:t>
            </a:r>
            <a:r>
              <a:rPr/>
              <a:t>few</a:t>
            </a:r>
            <a:r>
              <a:rPr/>
              <a:t> </a:t>
            </a:r>
            <a:r>
              <a:rPr/>
              <a:t>bars.</a:t>
            </a:r>
            <a:r>
              <a:rPr/>
              <a:t> </a:t>
            </a:r>
            <a:r>
              <a:rPr/>
              <a:t>What</a:t>
            </a:r>
            <a:r>
              <a:rPr/>
              <a:t> </a:t>
            </a:r>
            <a:r>
              <a:rPr/>
              <a:t>is</a:t>
            </a:r>
            <a:r>
              <a:rPr/>
              <a:t> </a:t>
            </a:r>
            <a:r>
              <a:rPr/>
              <a:t>a</a:t>
            </a:r>
            <a:r>
              <a:rPr/>
              <a:t> </a:t>
            </a:r>
            <a:r>
              <a:rPr/>
              <a:t>pixel</a:t>
            </a:r>
            <a:r>
              <a:rPr/>
              <a:t> </a:t>
            </a:r>
            <a:r>
              <a:rPr/>
              <a:t>here</a:t>
            </a:r>
            <a:r>
              <a:rPr/>
              <a:t> </a:t>
            </a:r>
            <a:r>
              <a:rPr/>
              <a:t>or</a:t>
            </a:r>
            <a:r>
              <a:rPr/>
              <a:t> </a:t>
            </a:r>
            <a:r>
              <a:rPr/>
              <a:t>there</a:t>
            </a:r>
            <a:r>
              <a:rPr/>
              <a:t> </a:t>
            </a:r>
            <a:r>
              <a:rPr/>
              <a:t>when</a:t>
            </a:r>
            <a:r>
              <a:rPr/>
              <a:t> </a:t>
            </a:r>
            <a:r>
              <a:rPr/>
              <a:t>your</a:t>
            </a:r>
            <a:r>
              <a:rPr/>
              <a:t> </a:t>
            </a:r>
            <a:r>
              <a:rPr/>
              <a:t>bars</a:t>
            </a:r>
            <a:r>
              <a:rPr/>
              <a:t> </a:t>
            </a:r>
            <a:r>
              <a:rPr/>
              <a:t>are</a:t>
            </a:r>
            <a:r>
              <a:rPr/>
              <a:t> </a:t>
            </a:r>
            <a:r>
              <a:rPr/>
              <a:t>a</a:t>
            </a:r>
            <a:r>
              <a:rPr/>
              <a:t> </a:t>
            </a:r>
            <a:r>
              <a:rPr/>
              <a:t>hundred</a:t>
            </a:r>
            <a:r>
              <a:rPr/>
              <a:t> </a:t>
            </a:r>
            <a:r>
              <a:rPr/>
              <a:t>pixels</a:t>
            </a:r>
            <a:r>
              <a:rPr/>
              <a:t> </a:t>
            </a:r>
            <a:r>
              <a:rPr/>
              <a:t>wide</a:t>
            </a:r>
            <a:r>
              <a:rPr/>
              <a:t> </a:t>
            </a:r>
            <a:r>
              <a:rPr/>
              <a:t>and</a:t>
            </a:r>
            <a:r>
              <a:rPr/>
              <a:t> </a:t>
            </a:r>
            <a:r>
              <a:rPr/>
              <a:t>the</a:t>
            </a:r>
            <a:r>
              <a:rPr/>
              <a:t> </a:t>
            </a:r>
            <a:r>
              <a:rPr/>
              <a:t>gaps</a:t>
            </a:r>
            <a:r>
              <a:rPr/>
              <a:t> </a:t>
            </a:r>
            <a:r>
              <a:rPr/>
              <a:t>between</a:t>
            </a:r>
            <a:r>
              <a:rPr/>
              <a:t> </a:t>
            </a:r>
            <a:r>
              <a:rPr/>
              <a:t>the</a:t>
            </a:r>
            <a:r>
              <a:rPr/>
              <a:t> </a:t>
            </a:r>
            <a:r>
              <a:rPr/>
              <a:t>bars</a:t>
            </a:r>
            <a:r>
              <a:rPr/>
              <a:t> </a:t>
            </a:r>
            <a:r>
              <a:rPr/>
              <a:t>are</a:t>
            </a:r>
            <a:r>
              <a:rPr/>
              <a:t> </a:t>
            </a:r>
            <a:r>
              <a:rPr/>
              <a:t>10</a:t>
            </a:r>
            <a:r>
              <a:rPr/>
              <a:t> </a:t>
            </a:r>
            <a:r>
              <a:rPr/>
              <a:t>pixels</a:t>
            </a:r>
            <a:r>
              <a:rPr/>
              <a:t> </a:t>
            </a:r>
            <a:r>
              <a:rPr/>
              <a:t>wide?</a:t>
            </a:r>
          </a:p>
          <a:p>
            <a:pPr lvl="0" marL="0" indent="0">
              <a:buNone/>
            </a:pPr>
          </a:p>
          <a:p>
            <a:pPr lvl="0" marL="0" indent="0">
              <a:buNone/>
            </a:pPr>
            <a:r>
              <a:rPr/>
              <a:t>But</a:t>
            </a:r>
            <a:r>
              <a:rPr/>
              <a:t> </a:t>
            </a:r>
            <a:r>
              <a:rPr/>
              <a:t>a</a:t>
            </a:r>
            <a:r>
              <a:rPr/>
              <a:t> </a:t>
            </a:r>
            <a:r>
              <a:rPr/>
              <a:t>large</a:t>
            </a:r>
            <a:r>
              <a:rPr/>
              <a:t> </a:t>
            </a:r>
            <a:r>
              <a:rPr/>
              <a:t>number</a:t>
            </a:r>
            <a:r>
              <a:rPr/>
              <a:t> </a:t>
            </a:r>
            <a:r>
              <a:rPr/>
              <a:t>of</a:t>
            </a:r>
            <a:r>
              <a:rPr/>
              <a:t> </a:t>
            </a:r>
            <a:r>
              <a:rPr/>
              <a:t>bars</a:t>
            </a:r>
            <a:r>
              <a:rPr/>
              <a:t> </a:t>
            </a:r>
            <a:r>
              <a:rPr/>
              <a:t>will</a:t>
            </a:r>
            <a:r>
              <a:rPr/>
              <a:t> </a:t>
            </a:r>
            <a:r>
              <a:rPr/>
              <a:t>shrink</a:t>
            </a:r>
            <a:r>
              <a:rPr/>
              <a:t> </a:t>
            </a:r>
            <a:r>
              <a:rPr/>
              <a:t>the</a:t>
            </a:r>
            <a:r>
              <a:rPr/>
              <a:t> </a:t>
            </a:r>
            <a:r>
              <a:rPr/>
              <a:t>width</a:t>
            </a:r>
            <a:r>
              <a:rPr/>
              <a:t> </a:t>
            </a:r>
            <a:r>
              <a:rPr/>
              <a:t>of</a:t>
            </a:r>
            <a:r>
              <a:rPr/>
              <a:t> </a:t>
            </a:r>
            <a:r>
              <a:rPr/>
              <a:t>the</a:t>
            </a:r>
            <a:r>
              <a:rPr/>
              <a:t> </a:t>
            </a:r>
            <a:r>
              <a:rPr/>
              <a:t>bars</a:t>
            </a:r>
            <a:r>
              <a:rPr/>
              <a:t> </a:t>
            </a:r>
            <a:r>
              <a:rPr/>
              <a:t>and</a:t>
            </a:r>
            <a:r>
              <a:rPr/>
              <a:t> </a:t>
            </a:r>
            <a:r>
              <a:rPr/>
              <a:t>the</a:t>
            </a:r>
            <a:r>
              <a:rPr/>
              <a:t> </a:t>
            </a:r>
            <a:r>
              <a:rPr/>
              <a:t>size</a:t>
            </a:r>
            <a:r>
              <a:rPr/>
              <a:t> </a:t>
            </a:r>
            <a:r>
              <a:rPr/>
              <a:t>of</a:t>
            </a:r>
            <a:r>
              <a:rPr/>
              <a:t> </a:t>
            </a:r>
            <a:r>
              <a:rPr/>
              <a:t>the</a:t>
            </a:r>
            <a:r>
              <a:rPr/>
              <a:t> </a:t>
            </a:r>
            <a:r>
              <a:rPr/>
              <a:t>gaps</a:t>
            </a:r>
            <a:r>
              <a:rPr/>
              <a:t> </a:t>
            </a:r>
            <a:r>
              <a:rPr/>
              <a:t>to</a:t>
            </a:r>
            <a:r>
              <a:rPr/>
              <a:t> </a:t>
            </a:r>
            <a:r>
              <a:rPr/>
              <a:t>the</a:t>
            </a:r>
            <a:r>
              <a:rPr/>
              <a:t> </a:t>
            </a:r>
            <a:r>
              <a:rPr/>
              <a:t>point</a:t>
            </a:r>
            <a:r>
              <a:rPr/>
              <a:t> </a:t>
            </a:r>
            <a:r>
              <a:rPr/>
              <a:t>where</a:t>
            </a:r>
            <a:r>
              <a:rPr/>
              <a:t> </a:t>
            </a:r>
            <a:r>
              <a:rPr/>
              <a:t>having</a:t>
            </a:r>
            <a:r>
              <a:rPr/>
              <a:t> </a:t>
            </a:r>
            <a:r>
              <a:rPr/>
              <a:t>to</a:t>
            </a:r>
            <a:r>
              <a:rPr/>
              <a:t> </a:t>
            </a:r>
            <a:r>
              <a:rPr/>
              <a:t>add</a:t>
            </a:r>
            <a:r>
              <a:rPr/>
              <a:t> </a:t>
            </a:r>
            <a:r>
              <a:rPr/>
              <a:t>or</a:t>
            </a:r>
            <a:r>
              <a:rPr/>
              <a:t> </a:t>
            </a:r>
            <a:r>
              <a:rPr/>
              <a:t>remove</a:t>
            </a:r>
            <a:r>
              <a:rPr/>
              <a:t> </a:t>
            </a:r>
            <a:r>
              <a:rPr/>
              <a:t>a</a:t>
            </a:r>
            <a:r>
              <a:rPr/>
              <a:t> </a:t>
            </a:r>
            <a:r>
              <a:rPr/>
              <a:t>pixel</a:t>
            </a:r>
            <a:r>
              <a:rPr/>
              <a:t> </a:t>
            </a:r>
            <a:r>
              <a:rPr/>
              <a:t>becomes</a:t>
            </a:r>
            <a:r>
              <a:rPr/>
              <a:t> </a:t>
            </a:r>
            <a:r>
              <a:rPr/>
              <a:t>noticeable.</a:t>
            </a:r>
          </a:p>
          <a:p>
            <a:pPr lvl="0" marL="0" indent="0">
              <a:buNone/>
            </a:pPr>
          </a:p>
          <a:p>
            <a:pPr lvl="0" marL="0" indent="0">
              <a:buNone/>
            </a:pPr>
            <a:r>
              <a:rPr/>
              <a:t>Here’s</a:t>
            </a:r>
            <a:r>
              <a:rPr/>
              <a:t> </a:t>
            </a:r>
            <a:r>
              <a:rPr/>
              <a:t>an</a:t>
            </a:r>
            <a:r>
              <a:rPr/>
              <a:t> </a:t>
            </a:r>
            <a:r>
              <a:rPr/>
              <a:t>example</a:t>
            </a:r>
            <a:r>
              <a:rPr/>
              <a:t> </a:t>
            </a:r>
            <a:r>
              <a:rPr/>
              <a:t>of</a:t>
            </a:r>
            <a:r>
              <a:rPr/>
              <a:t> </a:t>
            </a:r>
            <a:r>
              <a:rPr/>
              <a:t>a</a:t>
            </a:r>
            <a:r>
              <a:rPr/>
              <a:t> </a:t>
            </a:r>
            <a:r>
              <a:rPr/>
              <a:t>barchart</a:t>
            </a:r>
            <a:r>
              <a:rPr/>
              <a:t> </a:t>
            </a:r>
            <a:r>
              <a:rPr/>
              <a:t>with</a:t>
            </a:r>
            <a:r>
              <a:rPr/>
              <a:t> </a:t>
            </a:r>
            <a:r>
              <a:rPr/>
              <a:t>44</a:t>
            </a:r>
            <a:r>
              <a:rPr/>
              <a:t> </a:t>
            </a:r>
            <a:r>
              <a:rPr/>
              <a:t>bars.</a:t>
            </a:r>
            <a:r>
              <a:rPr/>
              <a:t> </a:t>
            </a:r>
            <a:r>
              <a:rPr/>
              <a:t>Now</a:t>
            </a:r>
            <a:r>
              <a:rPr/>
              <a:t> </a:t>
            </a:r>
            <a:r>
              <a:rPr/>
              <a:t>for</a:t>
            </a:r>
            <a:r>
              <a:rPr/>
              <a:t> </a:t>
            </a:r>
            <a:r>
              <a:rPr/>
              <a:t>this</a:t>
            </a:r>
            <a:r>
              <a:rPr/>
              <a:t> </a:t>
            </a:r>
            <a:r>
              <a:rPr/>
              <a:t>particular</a:t>
            </a:r>
            <a:r>
              <a:rPr/>
              <a:t> </a:t>
            </a:r>
            <a:r>
              <a:rPr/>
              <a:t>example,</a:t>
            </a:r>
            <a:r>
              <a:rPr/>
              <a:t> </a:t>
            </a:r>
            <a:r>
              <a:rPr/>
              <a:t>there</a:t>
            </a:r>
            <a:r>
              <a:rPr/>
              <a:t> </a:t>
            </a:r>
            <a:r>
              <a:rPr/>
              <a:t>is</a:t>
            </a:r>
            <a:r>
              <a:rPr/>
              <a:t> </a:t>
            </a:r>
            <a:r>
              <a:rPr/>
              <a:t>no</a:t>
            </a:r>
            <a:r>
              <a:rPr/>
              <a:t> </a:t>
            </a:r>
            <a:r>
              <a:rPr/>
              <a:t>compelling</a:t>
            </a:r>
            <a:r>
              <a:rPr/>
              <a:t> </a:t>
            </a:r>
            <a:r>
              <a:rPr/>
              <a:t>reason</a:t>
            </a:r>
            <a:r>
              <a:rPr/>
              <a:t> </a:t>
            </a:r>
            <a:r>
              <a:rPr/>
              <a:t>to</a:t>
            </a:r>
            <a:r>
              <a:rPr/>
              <a:t> </a:t>
            </a:r>
            <a:r>
              <a:rPr/>
              <a:t>have</a:t>
            </a:r>
            <a:r>
              <a:rPr/>
              <a:t> </a:t>
            </a:r>
            <a:r>
              <a:rPr/>
              <a:t>44</a:t>
            </a:r>
            <a:r>
              <a:rPr/>
              <a:t> </a:t>
            </a:r>
            <a:r>
              <a:rPr/>
              <a:t>bars,</a:t>
            </a:r>
            <a:r>
              <a:rPr/>
              <a:t> </a:t>
            </a:r>
            <a:r>
              <a:rPr/>
              <a:t>but</a:t>
            </a:r>
            <a:r>
              <a:rPr/>
              <a:t> </a:t>
            </a:r>
            <a:r>
              <a:rPr/>
              <a:t>bear</a:t>
            </a:r>
            <a:r>
              <a:rPr/>
              <a:t> </a:t>
            </a:r>
            <a:r>
              <a:rPr/>
              <a:t>with</a:t>
            </a:r>
            <a:r>
              <a:rPr/>
              <a:t> </a:t>
            </a:r>
            <a:r>
              <a:rPr/>
              <a:t>me,</a:t>
            </a:r>
            <a:r>
              <a:rPr/>
              <a:t> </a:t>
            </a:r>
            <a:r>
              <a:rPr/>
              <a:t>as</a:t>
            </a:r>
            <a:r>
              <a:rPr/>
              <a:t> </a:t>
            </a:r>
            <a:r>
              <a:rPr/>
              <a:t>there</a:t>
            </a:r>
            <a:r>
              <a:rPr/>
              <a:t> </a:t>
            </a:r>
            <a:r>
              <a:rPr/>
              <a:t>are</a:t>
            </a:r>
            <a:r>
              <a:rPr/>
              <a:t> </a:t>
            </a:r>
            <a:r>
              <a:rPr/>
              <a:t>situations,</a:t>
            </a:r>
            <a:r>
              <a:rPr/>
              <a:t> </a:t>
            </a:r>
            <a:r>
              <a:rPr/>
              <a:t>now</a:t>
            </a:r>
            <a:r>
              <a:rPr/>
              <a:t> </a:t>
            </a:r>
            <a:r>
              <a:rPr/>
              <a:t>and</a:t>
            </a:r>
            <a:r>
              <a:rPr/>
              <a:t> </a:t>
            </a:r>
            <a:r>
              <a:rPr/>
              <a:t>then,</a:t>
            </a:r>
            <a:r>
              <a:rPr/>
              <a:t> </a:t>
            </a:r>
            <a:r>
              <a:rPr/>
              <a:t>where</a:t>
            </a:r>
            <a:r>
              <a:rPr/>
              <a:t> </a:t>
            </a:r>
            <a:r>
              <a:rPr/>
              <a:t>you</a:t>
            </a:r>
            <a:r>
              <a:rPr/>
              <a:t> </a:t>
            </a:r>
            <a:r>
              <a:rPr/>
              <a:t>really</a:t>
            </a:r>
            <a:r>
              <a:rPr/>
              <a:t> </a:t>
            </a:r>
            <a:r>
              <a:rPr/>
              <a:t>want</a:t>
            </a:r>
            <a:r>
              <a:rPr/>
              <a:t> </a:t>
            </a:r>
            <a:r>
              <a:rPr/>
              <a:t>that</a:t>
            </a:r>
            <a:r>
              <a:rPr/>
              <a:t> </a:t>
            </a:r>
            <a:r>
              <a:rPr/>
              <a:t>many</a:t>
            </a:r>
            <a:r>
              <a:rPr/>
              <a:t> </a:t>
            </a:r>
            <a:r>
              <a:rPr/>
              <a:t>bars.</a:t>
            </a:r>
          </a:p>
          <a:p>
            <a:pPr lvl="0" marL="0" indent="0">
              <a:buNone/>
            </a:pPr>
          </a:p>
          <a:p>
            <a:pPr lvl="0" marL="0" indent="0">
              <a:buNone/>
            </a:pPr>
            <a:r>
              <a:rPr/>
              <a:t>I</a:t>
            </a:r>
            <a:r>
              <a:rPr/>
              <a:t> </a:t>
            </a:r>
            <a:r>
              <a:rPr/>
              <a:t>drew</a:t>
            </a:r>
            <a:r>
              <a:rPr/>
              <a:t> </a:t>
            </a:r>
            <a:r>
              <a:rPr/>
              <a:t>the</a:t>
            </a:r>
            <a:r>
              <a:rPr/>
              <a:t> </a:t>
            </a:r>
            <a:r>
              <a:rPr/>
              <a:t>image</a:t>
            </a:r>
            <a:r>
              <a:rPr/>
              <a:t> </a:t>
            </a:r>
            <a:r>
              <a:rPr/>
              <a:t>as</a:t>
            </a:r>
            <a:r>
              <a:rPr/>
              <a:t> </a:t>
            </a:r>
            <a:r>
              <a:rPr/>
              <a:t>480</a:t>
            </a:r>
            <a:r>
              <a:rPr/>
              <a:t> </a:t>
            </a:r>
            <a:r>
              <a:rPr/>
              <a:t>pixels</a:t>
            </a:r>
            <a:r>
              <a:rPr/>
              <a:t> </a:t>
            </a:r>
            <a:r>
              <a:rPr/>
              <a:t>by</a:t>
            </a:r>
            <a:r>
              <a:rPr/>
              <a:t> </a:t>
            </a:r>
            <a:r>
              <a:rPr/>
              <a:t>480</a:t>
            </a:r>
            <a:r>
              <a:rPr/>
              <a:t> </a:t>
            </a:r>
            <a:r>
              <a:rPr/>
              <a:t>pixels.</a:t>
            </a:r>
            <a:r>
              <a:rPr/>
              <a:t> </a:t>
            </a:r>
            <a:r>
              <a:rPr/>
              <a:t>After</a:t>
            </a:r>
            <a:r>
              <a:rPr/>
              <a:t> </a:t>
            </a:r>
            <a:r>
              <a:rPr/>
              <a:t>allowing</a:t>
            </a:r>
            <a:r>
              <a:rPr/>
              <a:t> </a:t>
            </a:r>
            <a:r>
              <a:rPr/>
              <a:t>for</a:t>
            </a:r>
            <a:r>
              <a:rPr/>
              <a:t> </a:t>
            </a:r>
            <a:r>
              <a:rPr/>
              <a:t>margins,</a:t>
            </a:r>
            <a:r>
              <a:rPr/>
              <a:t> </a:t>
            </a:r>
            <a:r>
              <a:rPr/>
              <a:t>it</a:t>
            </a:r>
            <a:r>
              <a:rPr/>
              <a:t> </a:t>
            </a:r>
            <a:r>
              <a:rPr/>
              <a:t>looks</a:t>
            </a:r>
            <a:r>
              <a:rPr/>
              <a:t> </a:t>
            </a:r>
            <a:r>
              <a:rPr/>
              <a:t>like</a:t>
            </a:r>
            <a:r>
              <a:rPr/>
              <a:t> </a:t>
            </a:r>
            <a:r>
              <a:rPr/>
              <a:t>there</a:t>
            </a:r>
            <a:r>
              <a:rPr/>
              <a:t> </a:t>
            </a:r>
            <a:r>
              <a:rPr/>
              <a:t>are</a:t>
            </a:r>
            <a:r>
              <a:rPr/>
              <a:t> </a:t>
            </a:r>
            <a:r>
              <a:rPr/>
              <a:t>about</a:t>
            </a:r>
            <a:r>
              <a:rPr/>
              <a:t> </a:t>
            </a:r>
            <a:r>
              <a:rPr/>
              <a:t>340</a:t>
            </a:r>
            <a:r>
              <a:rPr/>
              <a:t> </a:t>
            </a:r>
            <a:r>
              <a:rPr/>
              <a:t>pixels</a:t>
            </a:r>
            <a:r>
              <a:rPr/>
              <a:t> </a:t>
            </a:r>
            <a:r>
              <a:rPr/>
              <a:t>for</a:t>
            </a:r>
            <a:r>
              <a:rPr/>
              <a:t> </a:t>
            </a:r>
            <a:r>
              <a:rPr/>
              <a:t>the</a:t>
            </a:r>
            <a:r>
              <a:rPr/>
              <a:t> </a:t>
            </a:r>
            <a:r>
              <a:rPr/>
              <a:t>66</a:t>
            </a:r>
            <a:r>
              <a:rPr/>
              <a:t> </a:t>
            </a:r>
            <a:r>
              <a:rPr/>
              <a:t>bars.</a:t>
            </a:r>
            <a:r>
              <a:rPr/>
              <a:t> </a:t>
            </a:r>
            <a:r>
              <a:rPr/>
              <a:t>44</a:t>
            </a:r>
            <a:r>
              <a:rPr/>
              <a:t> </a:t>
            </a:r>
            <a:r>
              <a:rPr/>
              <a:t>does</a:t>
            </a:r>
            <a:r>
              <a:rPr/>
              <a:t> </a:t>
            </a:r>
            <a:r>
              <a:rPr/>
              <a:t>not</a:t>
            </a:r>
            <a:r>
              <a:rPr/>
              <a:t> </a:t>
            </a:r>
            <a:r>
              <a:rPr/>
              <a:t>divide</a:t>
            </a:r>
            <a:r>
              <a:rPr/>
              <a:t> </a:t>
            </a:r>
            <a:r>
              <a:rPr/>
              <a:t>evenly</a:t>
            </a:r>
            <a:r>
              <a:rPr/>
              <a:t> </a:t>
            </a:r>
            <a:r>
              <a:rPr/>
              <a:t>into</a:t>
            </a:r>
            <a:r>
              <a:rPr/>
              <a:t> </a:t>
            </a:r>
            <a:r>
              <a:rPr/>
              <a:t>340.</a:t>
            </a:r>
            <a:r>
              <a:rPr/>
              <a:t> </a:t>
            </a:r>
            <a:r>
              <a:rPr/>
              <a:t>You</a:t>
            </a:r>
            <a:r>
              <a:rPr/>
              <a:t> </a:t>
            </a:r>
            <a:r>
              <a:rPr/>
              <a:t>get</a:t>
            </a:r>
            <a:r>
              <a:rPr/>
              <a:t> </a:t>
            </a:r>
            <a:r>
              <a:rPr/>
              <a:t>something</a:t>
            </a:r>
            <a:r>
              <a:rPr/>
              <a:t> </a:t>
            </a:r>
            <a:r>
              <a:rPr/>
              <a:t>like</a:t>
            </a:r>
            <a:r>
              <a:rPr/>
              <a:t> </a:t>
            </a:r>
            <a:r>
              <a:rPr/>
              <a:t>7.73.</a:t>
            </a:r>
            <a:r>
              <a:rPr/>
              <a:t> </a:t>
            </a:r>
            <a:r>
              <a:rPr/>
              <a:t>If</a:t>
            </a:r>
            <a:r>
              <a:rPr/>
              <a:t> </a:t>
            </a:r>
            <a:r>
              <a:rPr/>
              <a:t>you</a:t>
            </a:r>
            <a:r>
              <a:rPr/>
              <a:t> </a:t>
            </a:r>
            <a:r>
              <a:rPr/>
              <a:t>allocate</a:t>
            </a:r>
            <a:r>
              <a:rPr/>
              <a:t> </a:t>
            </a:r>
            <a:r>
              <a:rPr/>
              <a:t>7</a:t>
            </a:r>
            <a:r>
              <a:rPr/>
              <a:t> </a:t>
            </a:r>
            <a:r>
              <a:rPr/>
              <a:t>pixels</a:t>
            </a:r>
            <a:r>
              <a:rPr/>
              <a:t> </a:t>
            </a:r>
            <a:r>
              <a:rPr/>
              <a:t>per</a:t>
            </a:r>
            <a:r>
              <a:rPr/>
              <a:t> </a:t>
            </a:r>
            <a:r>
              <a:rPr/>
              <a:t>bar,</a:t>
            </a:r>
            <a:r>
              <a:rPr/>
              <a:t> </a:t>
            </a:r>
            <a:r>
              <a:rPr/>
              <a:t>that</a:t>
            </a:r>
            <a:r>
              <a:rPr/>
              <a:t> </a:t>
            </a:r>
            <a:r>
              <a:rPr/>
              <a:t>uses</a:t>
            </a:r>
            <a:r>
              <a:rPr/>
              <a:t> </a:t>
            </a:r>
            <a:r>
              <a:rPr/>
              <a:t>up</a:t>
            </a:r>
            <a:r>
              <a:rPr/>
              <a:t> </a:t>
            </a:r>
            <a:r>
              <a:rPr/>
              <a:t>308</a:t>
            </a:r>
            <a:r>
              <a:rPr/>
              <a:t> </a:t>
            </a:r>
            <a:r>
              <a:rPr/>
              <a:t>pixels,</a:t>
            </a:r>
            <a:r>
              <a:rPr/>
              <a:t> </a:t>
            </a:r>
            <a:r>
              <a:rPr/>
              <a:t>leaving</a:t>
            </a:r>
            <a:r>
              <a:rPr/>
              <a:t> </a:t>
            </a:r>
            <a:r>
              <a:rPr/>
              <a:t>you</a:t>
            </a:r>
            <a:r>
              <a:rPr/>
              <a:t> </a:t>
            </a:r>
            <a:r>
              <a:rPr/>
              <a:t>with</a:t>
            </a:r>
            <a:r>
              <a:rPr/>
              <a:t> </a:t>
            </a:r>
            <a:r>
              <a:rPr/>
              <a:t>32</a:t>
            </a:r>
            <a:r>
              <a:rPr/>
              <a:t> </a:t>
            </a:r>
            <a:r>
              <a:rPr/>
              <a:t>pixels</a:t>
            </a:r>
            <a:r>
              <a:rPr/>
              <a:t> </a:t>
            </a:r>
            <a:r>
              <a:rPr/>
              <a:t>to</a:t>
            </a:r>
            <a:r>
              <a:rPr/>
              <a:t> </a:t>
            </a:r>
            <a:r>
              <a:rPr/>
              <a:t>divide</a:t>
            </a:r>
            <a:r>
              <a:rPr/>
              <a:t> </a:t>
            </a:r>
            <a:r>
              <a:rPr/>
              <a:t>among</a:t>
            </a:r>
            <a:r>
              <a:rPr/>
              <a:t> </a:t>
            </a:r>
            <a:r>
              <a:rPr/>
              <a:t>the</a:t>
            </a:r>
            <a:r>
              <a:rPr/>
              <a:t> </a:t>
            </a:r>
            <a:r>
              <a:rPr/>
              <a:t>43</a:t>
            </a:r>
            <a:r>
              <a:rPr/>
              <a:t> </a:t>
            </a:r>
            <a:r>
              <a:rPr/>
              <a:t>gaps</a:t>
            </a:r>
            <a:r>
              <a:rPr/>
              <a:t> </a:t>
            </a:r>
            <a:r>
              <a:rPr/>
              <a:t>between</a:t>
            </a:r>
            <a:r>
              <a:rPr/>
              <a:t> </a:t>
            </a:r>
            <a:r>
              <a:rPr/>
              <a:t>the</a:t>
            </a:r>
            <a:r>
              <a:rPr/>
              <a:t> </a:t>
            </a:r>
            <a:r>
              <a:rPr/>
              <a:t>44</a:t>
            </a:r>
            <a:r>
              <a:rPr/>
              <a:t> </a:t>
            </a:r>
            <a:r>
              <a:rPr/>
              <a:t>bars.</a:t>
            </a:r>
            <a:r>
              <a:rPr/>
              <a:t> </a:t>
            </a:r>
            <a:r>
              <a:rPr/>
              <a:t>So</a:t>
            </a:r>
            <a:r>
              <a:rPr/>
              <a:t> </a:t>
            </a:r>
            <a:r>
              <a:rPr/>
              <a:t>some</a:t>
            </a:r>
            <a:r>
              <a:rPr/>
              <a:t> </a:t>
            </a:r>
            <a:r>
              <a:rPr/>
              <a:t>of</a:t>
            </a:r>
            <a:r>
              <a:rPr/>
              <a:t> </a:t>
            </a:r>
            <a:r>
              <a:rPr/>
              <a:t>the</a:t>
            </a:r>
            <a:r>
              <a:rPr/>
              <a:t> </a:t>
            </a:r>
            <a:r>
              <a:rPr/>
              <a:t>gaps</a:t>
            </a:r>
            <a:r>
              <a:rPr/>
              <a:t> </a:t>
            </a:r>
            <a:r>
              <a:rPr/>
              <a:t>will</a:t>
            </a:r>
            <a:r>
              <a:rPr/>
              <a:t> </a:t>
            </a:r>
            <a:r>
              <a:rPr/>
              <a:t>be</a:t>
            </a:r>
            <a:r>
              <a:rPr/>
              <a:t> </a:t>
            </a:r>
            <a:r>
              <a:rPr/>
              <a:t>one</a:t>
            </a:r>
            <a:r>
              <a:rPr/>
              <a:t> </a:t>
            </a:r>
            <a:r>
              <a:rPr/>
              <a:t>pixel</a:t>
            </a:r>
            <a:r>
              <a:rPr/>
              <a:t> </a:t>
            </a:r>
            <a:r>
              <a:rPr/>
              <a:t>wide</a:t>
            </a:r>
            <a:r>
              <a:rPr/>
              <a:t> </a:t>
            </a:r>
            <a:r>
              <a:rPr/>
              <a:t>and</a:t>
            </a:r>
            <a:r>
              <a:rPr/>
              <a:t> </a:t>
            </a:r>
            <a:r>
              <a:rPr/>
              <a:t>some</a:t>
            </a:r>
            <a:r>
              <a:rPr/>
              <a:t> </a:t>
            </a:r>
            <a:r>
              <a:rPr/>
              <a:t>will</a:t>
            </a:r>
            <a:r>
              <a:rPr/>
              <a:t> </a:t>
            </a:r>
            <a:r>
              <a:rPr/>
              <a:t>be</a:t>
            </a:r>
            <a:r>
              <a:rPr/>
              <a:t> </a:t>
            </a:r>
            <a:r>
              <a:rPr/>
              <a:t>zero</a:t>
            </a:r>
            <a:r>
              <a:rPr/>
              <a:t> </a:t>
            </a:r>
            <a:r>
              <a:rPr/>
              <a:t>pixels</a:t>
            </a:r>
            <a:r>
              <a:rPr/>
              <a:t> </a:t>
            </a:r>
            <a:r>
              <a:rPr/>
              <a:t>wide.</a:t>
            </a:r>
          </a:p>
        </p:txBody>
      </p:sp>
      <p:sp>
        <p:nvSpPr>
          <p:cNvPr id="4" name="Slide Number Placeholder 3"/>
          <p:cNvSpPr>
            <a:spLocks noGrp="1"/>
          </p:cNvSpPr>
          <p:nvPr>
            <p:ph type="sldNum" sz="quarter" idx="10"/>
          </p:nvPr>
        </p:nvSpPr>
        <p:spPr/>
        <p:txBody>
          <a:bodyPr/>
          <a:lstStyle/>
          <a:p>
            <a:fld id="{18BDFEC3-8487-43E8-A154-7C12CBC1FFF2}" type="slidenum">
              <a:rPr lang="en-US"/>
              <a:t>156</a:t>
            </a:fld>
            <a:endParaRPr lang="en-US"/>
          </a:p>
        </p:txBody>
      </p:sp>
    </p:spTree>
  </p:cSld>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you</a:t>
            </a:r>
            <a:r>
              <a:rPr/>
              <a:t> </a:t>
            </a:r>
            <a:r>
              <a:rPr/>
              <a:t>notice</a:t>
            </a:r>
            <a:r>
              <a:rPr/>
              <a:t> </a:t>
            </a:r>
            <a:r>
              <a:rPr/>
              <a:t>some</a:t>
            </a:r>
            <a:r>
              <a:rPr/>
              <a:t> </a:t>
            </a:r>
            <a:r>
              <a:rPr/>
              <a:t>rounding</a:t>
            </a:r>
            <a:r>
              <a:rPr/>
              <a:t> </a:t>
            </a:r>
            <a:r>
              <a:rPr/>
              <a:t>artefacts,</a:t>
            </a:r>
            <a:r>
              <a:rPr/>
              <a:t> </a:t>
            </a:r>
            <a:r>
              <a:rPr/>
              <a:t>you</a:t>
            </a:r>
            <a:r>
              <a:rPr/>
              <a:t> </a:t>
            </a:r>
            <a:r>
              <a:rPr/>
              <a:t>have</a:t>
            </a:r>
            <a:r>
              <a:rPr/>
              <a:t> </a:t>
            </a:r>
            <a:r>
              <a:rPr/>
              <a:t>several</a:t>
            </a:r>
            <a:r>
              <a:rPr/>
              <a:t> </a:t>
            </a:r>
            <a:r>
              <a:rPr/>
              <a:t>possible</a:t>
            </a:r>
            <a:r>
              <a:rPr/>
              <a:t> </a:t>
            </a:r>
            <a:r>
              <a:rPr/>
              <a:t>remedies.</a:t>
            </a:r>
          </a:p>
          <a:p>
            <a:pPr lvl="0" marL="0" indent="0">
              <a:buNone/>
            </a:pPr>
          </a:p>
          <a:p>
            <a:pPr lvl="0" marL="0" indent="0">
              <a:buNone/>
            </a:pPr>
            <a:r>
              <a:rPr/>
              <a:t>First,</a:t>
            </a:r>
            <a:r>
              <a:rPr/>
              <a:t> </a:t>
            </a:r>
            <a:r>
              <a:rPr/>
              <a:t>if</a:t>
            </a:r>
            <a:r>
              <a:rPr/>
              <a:t> </a:t>
            </a:r>
            <a:r>
              <a:rPr/>
              <a:t>you</a:t>
            </a:r>
            <a:r>
              <a:rPr/>
              <a:t> </a:t>
            </a:r>
            <a:r>
              <a:rPr/>
              <a:t>can</a:t>
            </a:r>
            <a:r>
              <a:rPr/>
              <a:t> </a:t>
            </a:r>
            <a:r>
              <a:rPr/>
              <a:t>combine</a:t>
            </a:r>
            <a:r>
              <a:rPr/>
              <a:t> </a:t>
            </a:r>
            <a:r>
              <a:rPr/>
              <a:t>categories</a:t>
            </a:r>
            <a:r>
              <a:rPr/>
              <a:t> </a:t>
            </a:r>
            <a:r>
              <a:rPr/>
              <a:t>to</a:t>
            </a:r>
            <a:r>
              <a:rPr/>
              <a:t> </a:t>
            </a:r>
            <a:r>
              <a:rPr/>
              <a:t>reduce</a:t>
            </a:r>
            <a:r>
              <a:rPr/>
              <a:t> </a:t>
            </a:r>
            <a:r>
              <a:rPr/>
              <a:t>their</a:t>
            </a:r>
            <a:r>
              <a:rPr/>
              <a:t> </a:t>
            </a:r>
            <a:r>
              <a:rPr/>
              <a:t>numbers,</a:t>
            </a:r>
            <a:r>
              <a:rPr/>
              <a:t> </a:t>
            </a:r>
            <a:r>
              <a:rPr/>
              <a:t>this</a:t>
            </a:r>
            <a:r>
              <a:rPr/>
              <a:t> </a:t>
            </a:r>
            <a:r>
              <a:rPr/>
              <a:t>will</a:t>
            </a:r>
            <a:r>
              <a:rPr/>
              <a:t> </a:t>
            </a:r>
            <a:r>
              <a:rPr/>
              <a:t>help.</a:t>
            </a:r>
            <a:r>
              <a:rPr/>
              <a:t> </a:t>
            </a:r>
            <a:r>
              <a:rPr/>
              <a:t>This</a:t>
            </a:r>
            <a:r>
              <a:rPr/>
              <a:t> </a:t>
            </a:r>
            <a:r>
              <a:rPr/>
              <a:t>particular</a:t>
            </a:r>
            <a:r>
              <a:rPr/>
              <a:t> </a:t>
            </a:r>
            <a:r>
              <a:rPr/>
              <a:t>plot</a:t>
            </a:r>
            <a:r>
              <a:rPr/>
              <a:t> </a:t>
            </a:r>
            <a:r>
              <a:rPr/>
              <a:t>had</a:t>
            </a:r>
            <a:r>
              <a:rPr/>
              <a:t> </a:t>
            </a:r>
            <a:r>
              <a:rPr/>
              <a:t>very</a:t>
            </a:r>
            <a:r>
              <a:rPr/>
              <a:t> </a:t>
            </a:r>
            <a:r>
              <a:rPr/>
              <a:t>narrow</a:t>
            </a:r>
            <a:r>
              <a:rPr/>
              <a:t> </a:t>
            </a:r>
            <a:r>
              <a:rPr/>
              <a:t>age</a:t>
            </a:r>
            <a:r>
              <a:rPr/>
              <a:t> </a:t>
            </a:r>
            <a:r>
              <a:rPr/>
              <a:t>intervals,</a:t>
            </a:r>
            <a:r>
              <a:rPr/>
              <a:t> </a:t>
            </a:r>
            <a:r>
              <a:rPr/>
              <a:t>and</a:t>
            </a:r>
            <a:r>
              <a:rPr/>
              <a:t> </a:t>
            </a:r>
            <a:r>
              <a:rPr/>
              <a:t>if</a:t>
            </a:r>
            <a:r>
              <a:rPr/>
              <a:t> </a:t>
            </a:r>
            <a:r>
              <a:rPr/>
              <a:t>you</a:t>
            </a:r>
            <a:r>
              <a:rPr/>
              <a:t> </a:t>
            </a:r>
            <a:r>
              <a:rPr/>
              <a:t>could</a:t>
            </a:r>
            <a:r>
              <a:rPr/>
              <a:t> </a:t>
            </a:r>
            <a:r>
              <a:rPr/>
              <a:t>afford</a:t>
            </a:r>
            <a:r>
              <a:rPr/>
              <a:t> </a:t>
            </a:r>
            <a:r>
              <a:rPr/>
              <a:t>to</a:t>
            </a:r>
            <a:r>
              <a:rPr/>
              <a:t> </a:t>
            </a:r>
            <a:r>
              <a:rPr/>
              <a:t>widen</a:t>
            </a:r>
            <a:r>
              <a:rPr/>
              <a:t> </a:t>
            </a:r>
            <a:r>
              <a:rPr/>
              <a:t>the</a:t>
            </a:r>
            <a:r>
              <a:rPr/>
              <a:t> </a:t>
            </a:r>
            <a:r>
              <a:rPr/>
              <a:t>intervals</a:t>
            </a:r>
            <a:r>
              <a:rPr/>
              <a:t> </a:t>
            </a:r>
            <a:r>
              <a:rPr/>
              <a:t>to</a:t>
            </a:r>
            <a:r>
              <a:rPr/>
              <a:t> </a:t>
            </a:r>
            <a:r>
              <a:rPr/>
              <a:t>five</a:t>
            </a:r>
            <a:r>
              <a:rPr/>
              <a:t> </a:t>
            </a:r>
            <a:r>
              <a:rPr/>
              <a:t>years</a:t>
            </a:r>
            <a:r>
              <a:rPr/>
              <a:t> </a:t>
            </a:r>
            <a:r>
              <a:rPr/>
              <a:t>(0</a:t>
            </a:r>
            <a:r>
              <a:rPr/>
              <a:t> </a:t>
            </a:r>
            <a:r>
              <a:rPr/>
              <a:t>to</a:t>
            </a:r>
            <a:r>
              <a:rPr/>
              <a:t> </a:t>
            </a:r>
            <a:r>
              <a:rPr/>
              <a:t>4,</a:t>
            </a:r>
            <a:r>
              <a:rPr/>
              <a:t> </a:t>
            </a:r>
            <a:r>
              <a:rPr/>
              <a:t>5</a:t>
            </a:r>
            <a:r>
              <a:rPr/>
              <a:t> </a:t>
            </a:r>
            <a:r>
              <a:rPr/>
              <a:t>to</a:t>
            </a:r>
            <a:r>
              <a:rPr/>
              <a:t> </a:t>
            </a:r>
            <a:r>
              <a:rPr/>
              <a:t>9,</a:t>
            </a:r>
            <a:r>
              <a:rPr/>
              <a:t> </a:t>
            </a:r>
            <a:r>
              <a:rPr/>
              <a:t>etc.)</a:t>
            </a:r>
            <a:r>
              <a:rPr/>
              <a:t> </a:t>
            </a:r>
            <a:r>
              <a:rPr/>
              <a:t>or</a:t>
            </a:r>
            <a:r>
              <a:rPr/>
              <a:t> </a:t>
            </a:r>
            <a:r>
              <a:rPr/>
              <a:t>even</a:t>
            </a:r>
            <a:r>
              <a:rPr/>
              <a:t> </a:t>
            </a:r>
            <a:r>
              <a:rPr/>
              <a:t>wider,</a:t>
            </a:r>
            <a:r>
              <a:rPr/>
              <a:t> </a:t>
            </a:r>
            <a:r>
              <a:rPr/>
              <a:t>that</a:t>
            </a:r>
            <a:r>
              <a:rPr/>
              <a:t> </a:t>
            </a:r>
            <a:r>
              <a:rPr/>
              <a:t>would</a:t>
            </a:r>
            <a:r>
              <a:rPr/>
              <a:t> </a:t>
            </a:r>
            <a:r>
              <a:rPr/>
              <a:t>help.</a:t>
            </a:r>
            <a:r>
              <a:rPr/>
              <a:t> </a:t>
            </a:r>
            <a:r>
              <a:rPr/>
              <a:t>Sometimes</a:t>
            </a:r>
            <a:r>
              <a:rPr/>
              <a:t> </a:t>
            </a:r>
            <a:r>
              <a:rPr/>
              <a:t>you</a:t>
            </a:r>
            <a:r>
              <a:rPr/>
              <a:t> </a:t>
            </a:r>
            <a:r>
              <a:rPr/>
              <a:t>can</a:t>
            </a:r>
            <a:r>
              <a:rPr/>
              <a:t> </a:t>
            </a:r>
            <a:r>
              <a:rPr/>
              <a:t>combine</a:t>
            </a:r>
            <a:r>
              <a:rPr/>
              <a:t> </a:t>
            </a:r>
            <a:r>
              <a:rPr/>
              <a:t>a</a:t>
            </a:r>
            <a:r>
              <a:rPr/>
              <a:t> </a:t>
            </a:r>
            <a:r>
              <a:rPr/>
              <a:t>large</a:t>
            </a:r>
            <a:r>
              <a:rPr/>
              <a:t> </a:t>
            </a:r>
            <a:r>
              <a:rPr/>
              <a:t>number</a:t>
            </a:r>
            <a:r>
              <a:rPr/>
              <a:t> </a:t>
            </a:r>
            <a:r>
              <a:rPr/>
              <a:t>of</a:t>
            </a:r>
            <a:r>
              <a:rPr/>
              <a:t> </a:t>
            </a:r>
            <a:r>
              <a:rPr/>
              <a:t>infrequently</a:t>
            </a:r>
            <a:r>
              <a:rPr/>
              <a:t> </a:t>
            </a:r>
            <a:r>
              <a:rPr/>
              <a:t>occuring</a:t>
            </a:r>
            <a:r>
              <a:rPr/>
              <a:t> </a:t>
            </a:r>
            <a:r>
              <a:rPr/>
              <a:t>categories</a:t>
            </a:r>
            <a:r>
              <a:rPr/>
              <a:t> </a:t>
            </a:r>
            <a:r>
              <a:rPr/>
              <a:t>into</a:t>
            </a:r>
            <a:r>
              <a:rPr/>
              <a:t> </a:t>
            </a:r>
            <a:r>
              <a:rPr/>
              <a:t>an</a:t>
            </a:r>
            <a:r>
              <a:rPr/>
              <a:t> </a:t>
            </a:r>
            <a:r>
              <a:rPr/>
              <a:t>“</a:t>
            </a:r>
            <a:r>
              <a:rPr/>
              <a:t>other</a:t>
            </a:r>
            <a:r>
              <a:rPr/>
              <a:t>”</a:t>
            </a:r>
            <a:r>
              <a:rPr/>
              <a:t> </a:t>
            </a:r>
            <a:r>
              <a:rPr/>
              <a:t>category.</a:t>
            </a:r>
          </a:p>
          <a:p>
            <a:pPr lvl="0" marL="0" indent="0">
              <a:buNone/>
            </a:pPr>
          </a:p>
          <a:p>
            <a:pPr lvl="0" marL="0" indent="0">
              <a:buNone/>
            </a:pPr>
            <a:r>
              <a:rPr/>
              <a:t>Combining</a:t>
            </a:r>
            <a:r>
              <a:rPr/>
              <a:t> </a:t>
            </a:r>
            <a:r>
              <a:rPr/>
              <a:t>categories</a:t>
            </a:r>
            <a:r>
              <a:rPr/>
              <a:t> </a:t>
            </a:r>
            <a:r>
              <a:rPr/>
              <a:t>has</a:t>
            </a:r>
            <a:r>
              <a:rPr/>
              <a:t> </a:t>
            </a:r>
            <a:r>
              <a:rPr/>
              <a:t>the</a:t>
            </a:r>
            <a:r>
              <a:rPr/>
              <a:t> </a:t>
            </a:r>
            <a:r>
              <a:rPr/>
              <a:t>risk</a:t>
            </a:r>
            <a:r>
              <a:rPr/>
              <a:t> </a:t>
            </a:r>
            <a:r>
              <a:rPr/>
              <a:t>of</a:t>
            </a:r>
            <a:r>
              <a:rPr/>
              <a:t> </a:t>
            </a:r>
            <a:r>
              <a:rPr/>
              <a:t>losing</a:t>
            </a:r>
            <a:r>
              <a:rPr/>
              <a:t> </a:t>
            </a:r>
            <a:r>
              <a:rPr/>
              <a:t>important</a:t>
            </a:r>
            <a:r>
              <a:rPr/>
              <a:t> </a:t>
            </a:r>
            <a:r>
              <a:rPr/>
              <a:t>details,</a:t>
            </a:r>
            <a:r>
              <a:rPr/>
              <a:t> </a:t>
            </a:r>
            <a:r>
              <a:rPr/>
              <a:t>so</a:t>
            </a:r>
            <a:r>
              <a:rPr/>
              <a:t> </a:t>
            </a:r>
            <a:r>
              <a:rPr/>
              <a:t>you</a:t>
            </a:r>
            <a:r>
              <a:rPr/>
              <a:t> </a:t>
            </a:r>
            <a:r>
              <a:rPr/>
              <a:t>do</a:t>
            </a:r>
            <a:r>
              <a:rPr/>
              <a:t> </a:t>
            </a:r>
            <a:r>
              <a:rPr/>
              <a:t>need</a:t>
            </a:r>
            <a:r>
              <a:rPr/>
              <a:t> </a:t>
            </a:r>
            <a:r>
              <a:rPr/>
              <a:t>to</a:t>
            </a:r>
            <a:r>
              <a:rPr/>
              <a:t> </a:t>
            </a:r>
            <a:r>
              <a:rPr/>
              <a:t>be</a:t>
            </a:r>
            <a:r>
              <a:rPr/>
              <a:t> </a:t>
            </a:r>
            <a:r>
              <a:rPr/>
              <a:t>careful.</a:t>
            </a:r>
          </a:p>
          <a:p>
            <a:pPr lvl="0" marL="0" indent="0">
              <a:buNone/>
            </a:pPr>
          </a:p>
          <a:p>
            <a:pPr lvl="0" marL="0" indent="0">
              <a:buNone/>
            </a:pPr>
            <a:r>
              <a:rPr/>
              <a:t>In</a:t>
            </a:r>
            <a:r>
              <a:rPr/>
              <a:t> </a:t>
            </a:r>
            <a:r>
              <a:rPr/>
              <a:t>this</a:t>
            </a:r>
            <a:r>
              <a:rPr/>
              <a:t> </a:t>
            </a:r>
            <a:r>
              <a:rPr/>
              <a:t>particular</a:t>
            </a:r>
            <a:r>
              <a:rPr/>
              <a:t> </a:t>
            </a:r>
            <a:r>
              <a:rPr/>
              <a:t>example,</a:t>
            </a:r>
            <a:r>
              <a:rPr/>
              <a:t> </a:t>
            </a:r>
            <a:r>
              <a:rPr/>
              <a:t>narrow</a:t>
            </a:r>
            <a:r>
              <a:rPr/>
              <a:t> </a:t>
            </a:r>
            <a:r>
              <a:rPr/>
              <a:t>intervals</a:t>
            </a:r>
            <a:r>
              <a:rPr/>
              <a:t> </a:t>
            </a:r>
            <a:r>
              <a:rPr/>
              <a:t>are</a:t>
            </a:r>
            <a:r>
              <a:rPr/>
              <a:t> </a:t>
            </a:r>
            <a:r>
              <a:rPr/>
              <a:t>needed</a:t>
            </a:r>
            <a:r>
              <a:rPr/>
              <a:t> </a:t>
            </a:r>
            <a:r>
              <a:rPr/>
              <a:t>for</a:t>
            </a:r>
            <a:r>
              <a:rPr/>
              <a:t> </a:t>
            </a:r>
            <a:r>
              <a:rPr/>
              <a:t>children,</a:t>
            </a:r>
            <a:r>
              <a:rPr/>
              <a:t> </a:t>
            </a:r>
            <a:r>
              <a:rPr/>
              <a:t>because</a:t>
            </a:r>
            <a:r>
              <a:rPr/>
              <a:t> </a:t>
            </a:r>
            <a:r>
              <a:rPr/>
              <a:t>the</a:t>
            </a:r>
            <a:r>
              <a:rPr/>
              <a:t> </a:t>
            </a:r>
            <a:r>
              <a:rPr/>
              <a:t>survival</a:t>
            </a:r>
            <a:r>
              <a:rPr/>
              <a:t> </a:t>
            </a:r>
            <a:r>
              <a:rPr/>
              <a:t>probabilities</a:t>
            </a:r>
            <a:r>
              <a:rPr/>
              <a:t> </a:t>
            </a:r>
            <a:r>
              <a:rPr/>
              <a:t>change</a:t>
            </a:r>
            <a:r>
              <a:rPr/>
              <a:t> </a:t>
            </a:r>
            <a:r>
              <a:rPr/>
              <a:t>a</a:t>
            </a:r>
            <a:r>
              <a:rPr/>
              <a:t> </a:t>
            </a:r>
            <a:r>
              <a:rPr/>
              <a:t>lot</a:t>
            </a:r>
            <a:r>
              <a:rPr/>
              <a:t> </a:t>
            </a:r>
            <a:r>
              <a:rPr/>
              <a:t>between</a:t>
            </a:r>
            <a:r>
              <a:rPr/>
              <a:t> </a:t>
            </a:r>
            <a:r>
              <a:rPr/>
              <a:t>a</a:t>
            </a:r>
            <a:r>
              <a:rPr/>
              <a:t> </a:t>
            </a:r>
            <a:r>
              <a:rPr/>
              <a:t>2</a:t>
            </a:r>
            <a:r>
              <a:rPr/>
              <a:t> </a:t>
            </a:r>
            <a:r>
              <a:rPr/>
              <a:t>year</a:t>
            </a:r>
            <a:r>
              <a:rPr/>
              <a:t> </a:t>
            </a:r>
            <a:r>
              <a:rPr/>
              <a:t>old,</a:t>
            </a:r>
            <a:r>
              <a:rPr/>
              <a:t> </a:t>
            </a:r>
            <a:r>
              <a:rPr/>
              <a:t>a</a:t>
            </a:r>
            <a:r>
              <a:rPr/>
              <a:t> </a:t>
            </a:r>
            <a:r>
              <a:rPr/>
              <a:t>5</a:t>
            </a:r>
            <a:r>
              <a:rPr/>
              <a:t> </a:t>
            </a:r>
            <a:r>
              <a:rPr/>
              <a:t>year</a:t>
            </a:r>
            <a:r>
              <a:rPr/>
              <a:t> </a:t>
            </a:r>
            <a:r>
              <a:rPr/>
              <a:t>old,</a:t>
            </a:r>
            <a:r>
              <a:rPr/>
              <a:t> </a:t>
            </a:r>
            <a:r>
              <a:rPr/>
              <a:t>and</a:t>
            </a:r>
            <a:r>
              <a:rPr/>
              <a:t> </a:t>
            </a:r>
            <a:r>
              <a:rPr/>
              <a:t>a</a:t>
            </a:r>
            <a:r>
              <a:rPr/>
              <a:t> </a:t>
            </a:r>
            <a:r>
              <a:rPr/>
              <a:t>13</a:t>
            </a:r>
            <a:r>
              <a:rPr/>
              <a:t> </a:t>
            </a:r>
            <a:r>
              <a:rPr/>
              <a:t>year</a:t>
            </a:r>
            <a:r>
              <a:rPr/>
              <a:t> </a:t>
            </a:r>
            <a:r>
              <a:rPr/>
              <a:t>old</a:t>
            </a:r>
            <a:r>
              <a:rPr/>
              <a:t> </a:t>
            </a:r>
            <a:r>
              <a:rPr/>
              <a:t>passenger.</a:t>
            </a:r>
            <a:r>
              <a:rPr/>
              <a:t> </a:t>
            </a:r>
            <a:r>
              <a:rPr/>
              <a:t>But</a:t>
            </a:r>
            <a:r>
              <a:rPr/>
              <a:t> </a:t>
            </a:r>
            <a:r>
              <a:rPr/>
              <a:t>they</a:t>
            </a:r>
            <a:r>
              <a:rPr/>
              <a:t> </a:t>
            </a:r>
            <a:r>
              <a:rPr/>
              <a:t>don’t</a:t>
            </a:r>
            <a:r>
              <a:rPr/>
              <a:t> </a:t>
            </a:r>
            <a:r>
              <a:rPr/>
              <a:t>change</a:t>
            </a:r>
            <a:r>
              <a:rPr/>
              <a:t> </a:t>
            </a:r>
            <a:r>
              <a:rPr/>
              <a:t>as</a:t>
            </a:r>
            <a:r>
              <a:rPr/>
              <a:t> </a:t>
            </a:r>
            <a:r>
              <a:rPr/>
              <a:t>much</a:t>
            </a:r>
            <a:r>
              <a:rPr/>
              <a:t> </a:t>
            </a:r>
            <a:r>
              <a:rPr/>
              <a:t>for</a:t>
            </a:r>
            <a:r>
              <a:rPr/>
              <a:t> </a:t>
            </a:r>
            <a:r>
              <a:rPr/>
              <a:t>adults.</a:t>
            </a:r>
            <a:r>
              <a:rPr/>
              <a:t> </a:t>
            </a:r>
            <a:r>
              <a:rPr/>
              <a:t>So</a:t>
            </a:r>
            <a:r>
              <a:rPr/>
              <a:t> </a:t>
            </a:r>
            <a:r>
              <a:rPr/>
              <a:t>a</a:t>
            </a:r>
            <a:r>
              <a:rPr/>
              <a:t> </a:t>
            </a:r>
            <a:r>
              <a:rPr/>
              <a:t>chart</a:t>
            </a:r>
            <a:r>
              <a:rPr/>
              <a:t> </a:t>
            </a:r>
            <a:r>
              <a:rPr/>
              <a:t>with</a:t>
            </a:r>
            <a:r>
              <a:rPr/>
              <a:t> </a:t>
            </a:r>
            <a:r>
              <a:rPr/>
              <a:t>eighten</a:t>
            </a:r>
            <a:r>
              <a:rPr/>
              <a:t> </a:t>
            </a:r>
            <a:r>
              <a:rPr/>
              <a:t>bars</a:t>
            </a:r>
            <a:r>
              <a:rPr/>
              <a:t> </a:t>
            </a:r>
            <a:r>
              <a:rPr/>
              <a:t>for</a:t>
            </a:r>
            <a:r>
              <a:rPr/>
              <a:t> </a:t>
            </a:r>
            <a:r>
              <a:rPr/>
              <a:t>the</a:t>
            </a:r>
            <a:r>
              <a:rPr/>
              <a:t> </a:t>
            </a:r>
            <a:r>
              <a:rPr/>
              <a:t>first</a:t>
            </a:r>
            <a:r>
              <a:rPr/>
              <a:t> </a:t>
            </a:r>
            <a:r>
              <a:rPr/>
              <a:t>eighteen</a:t>
            </a:r>
            <a:r>
              <a:rPr/>
              <a:t> </a:t>
            </a:r>
            <a:r>
              <a:rPr/>
              <a:t>years</a:t>
            </a:r>
            <a:r>
              <a:rPr/>
              <a:t> </a:t>
            </a:r>
            <a:r>
              <a:rPr/>
              <a:t>of</a:t>
            </a:r>
            <a:r>
              <a:rPr/>
              <a:t> </a:t>
            </a:r>
            <a:r>
              <a:rPr/>
              <a:t>life</a:t>
            </a:r>
            <a:r>
              <a:rPr/>
              <a:t> </a:t>
            </a:r>
            <a:r>
              <a:rPr/>
              <a:t>plus</a:t>
            </a:r>
            <a:r>
              <a:rPr/>
              <a:t> </a:t>
            </a:r>
            <a:r>
              <a:rPr/>
              <a:t>a</a:t>
            </a:r>
            <a:r>
              <a:rPr/>
              <a:t> </a:t>
            </a:r>
            <a:r>
              <a:rPr/>
              <a:t>nineteenth</a:t>
            </a:r>
            <a:r>
              <a:rPr/>
              <a:t> </a:t>
            </a:r>
            <a:r>
              <a:rPr/>
              <a:t>bar</a:t>
            </a:r>
            <a:r>
              <a:rPr/>
              <a:t> </a:t>
            </a:r>
            <a:r>
              <a:rPr/>
              <a:t>showing</a:t>
            </a:r>
            <a:r>
              <a:rPr/>
              <a:t> </a:t>
            </a:r>
            <a:r>
              <a:rPr/>
              <a:t>survival</a:t>
            </a:r>
            <a:r>
              <a:rPr/>
              <a:t> </a:t>
            </a:r>
            <a:r>
              <a:rPr/>
              <a:t>for</a:t>
            </a:r>
            <a:r>
              <a:rPr/>
              <a:t> </a:t>
            </a:r>
            <a:r>
              <a:rPr/>
              <a:t>adults</a:t>
            </a:r>
            <a:r>
              <a:rPr/>
              <a:t> </a:t>
            </a:r>
            <a:r>
              <a:rPr/>
              <a:t>might</a:t>
            </a:r>
            <a:r>
              <a:rPr/>
              <a:t> </a:t>
            </a:r>
            <a:r>
              <a:rPr/>
              <a:t>be</a:t>
            </a:r>
            <a:r>
              <a:rPr/>
              <a:t> </a:t>
            </a:r>
            <a:r>
              <a:rPr/>
              <a:t>a</a:t>
            </a:r>
            <a:r>
              <a:rPr/>
              <a:t> </a:t>
            </a:r>
            <a:r>
              <a:rPr/>
              <a:t>good</a:t>
            </a:r>
            <a:r>
              <a:rPr/>
              <a:t> </a:t>
            </a:r>
            <a:r>
              <a:rPr/>
              <a:t>compromise.</a:t>
            </a:r>
          </a:p>
          <a:p>
            <a:pPr lvl="0" marL="0" indent="0">
              <a:buNone/>
            </a:pPr>
          </a:p>
          <a:p>
            <a:pPr lvl="0" marL="0" indent="0">
              <a:buNone/>
            </a:pPr>
            <a:r>
              <a:rPr/>
              <a:t>I</a:t>
            </a:r>
            <a:r>
              <a:rPr/>
              <a:t> </a:t>
            </a:r>
            <a:r>
              <a:rPr/>
              <a:t>chose</a:t>
            </a:r>
            <a:r>
              <a:rPr/>
              <a:t> </a:t>
            </a:r>
            <a:r>
              <a:rPr/>
              <a:t>480</a:t>
            </a:r>
            <a:r>
              <a:rPr/>
              <a:t> </a:t>
            </a:r>
            <a:r>
              <a:rPr/>
              <a:t>by</a:t>
            </a:r>
            <a:r>
              <a:rPr/>
              <a:t> </a:t>
            </a:r>
            <a:r>
              <a:rPr/>
              <a:t>480</a:t>
            </a:r>
            <a:r>
              <a:rPr/>
              <a:t> </a:t>
            </a:r>
            <a:r>
              <a:rPr/>
              <a:t>pixels</a:t>
            </a:r>
            <a:r>
              <a:rPr/>
              <a:t> </a:t>
            </a:r>
            <a:r>
              <a:rPr/>
              <a:t>for</a:t>
            </a:r>
            <a:r>
              <a:rPr/>
              <a:t> </a:t>
            </a:r>
            <a:r>
              <a:rPr/>
              <a:t>most</a:t>
            </a:r>
            <a:r>
              <a:rPr/>
              <a:t> </a:t>
            </a:r>
            <a:r>
              <a:rPr/>
              <a:t>of</a:t>
            </a:r>
            <a:r>
              <a:rPr/>
              <a:t> </a:t>
            </a:r>
            <a:r>
              <a:rPr/>
              <a:t>the</a:t>
            </a:r>
            <a:r>
              <a:rPr/>
              <a:t> </a:t>
            </a:r>
            <a:r>
              <a:rPr/>
              <a:t>graphs</a:t>
            </a:r>
            <a:r>
              <a:rPr/>
              <a:t> </a:t>
            </a:r>
            <a:r>
              <a:rPr/>
              <a:t>in</a:t>
            </a:r>
            <a:r>
              <a:rPr/>
              <a:t> </a:t>
            </a:r>
            <a:r>
              <a:rPr/>
              <a:t>this</a:t>
            </a:r>
            <a:r>
              <a:rPr/>
              <a:t> </a:t>
            </a:r>
            <a:r>
              <a:rPr/>
              <a:t>talk</a:t>
            </a:r>
            <a:r>
              <a:rPr/>
              <a:t> </a:t>
            </a:r>
            <a:r>
              <a:rPr/>
              <a:t>because</a:t>
            </a:r>
            <a:r>
              <a:rPr/>
              <a:t> </a:t>
            </a:r>
            <a:r>
              <a:rPr/>
              <a:t>it</a:t>
            </a:r>
            <a:r>
              <a:rPr/>
              <a:t> </a:t>
            </a:r>
            <a:r>
              <a:rPr/>
              <a:t>is,</a:t>
            </a:r>
            <a:r>
              <a:rPr/>
              <a:t> </a:t>
            </a:r>
            <a:r>
              <a:rPr/>
              <a:t>for</a:t>
            </a:r>
            <a:r>
              <a:rPr/>
              <a:t> </a:t>
            </a:r>
            <a:r>
              <a:rPr/>
              <a:t>the</a:t>
            </a:r>
            <a:r>
              <a:rPr/>
              <a:t> </a:t>
            </a:r>
            <a:r>
              <a:rPr/>
              <a:t>most</a:t>
            </a:r>
            <a:r>
              <a:rPr/>
              <a:t> </a:t>
            </a:r>
            <a:r>
              <a:rPr/>
              <a:t>part,</a:t>
            </a:r>
            <a:r>
              <a:rPr/>
              <a:t> </a:t>
            </a:r>
            <a:r>
              <a:rPr/>
              <a:t>a</a:t>
            </a:r>
            <a:r>
              <a:rPr/>
              <a:t> </a:t>
            </a:r>
            <a:r>
              <a:rPr/>
              <a:t>good</a:t>
            </a:r>
            <a:r>
              <a:rPr/>
              <a:t> </a:t>
            </a:r>
            <a:r>
              <a:rPr/>
              <a:t>compromise</a:t>
            </a:r>
            <a:r>
              <a:rPr/>
              <a:t> </a:t>
            </a:r>
            <a:r>
              <a:rPr/>
              <a:t>between</a:t>
            </a:r>
            <a:r>
              <a:rPr/>
              <a:t> </a:t>
            </a:r>
            <a:r>
              <a:rPr/>
              <a:t>size</a:t>
            </a:r>
            <a:r>
              <a:rPr/>
              <a:t> </a:t>
            </a:r>
            <a:r>
              <a:rPr/>
              <a:t>of</a:t>
            </a:r>
            <a:r>
              <a:rPr/>
              <a:t> </a:t>
            </a:r>
            <a:r>
              <a:rPr/>
              <a:t>the</a:t>
            </a:r>
            <a:r>
              <a:rPr/>
              <a:t> </a:t>
            </a:r>
            <a:r>
              <a:rPr/>
              <a:t>file</a:t>
            </a:r>
            <a:r>
              <a:rPr/>
              <a:t> </a:t>
            </a:r>
            <a:r>
              <a:rPr/>
              <a:t>and</a:t>
            </a:r>
            <a:r>
              <a:rPr/>
              <a:t> </a:t>
            </a:r>
            <a:r>
              <a:rPr/>
              <a:t>quality</a:t>
            </a:r>
            <a:r>
              <a:rPr/>
              <a:t> </a:t>
            </a:r>
            <a:r>
              <a:rPr/>
              <a:t>of</a:t>
            </a:r>
            <a:r>
              <a:rPr/>
              <a:t> </a:t>
            </a:r>
            <a:r>
              <a:rPr/>
              <a:t>the</a:t>
            </a:r>
            <a:r>
              <a:rPr/>
              <a:t> </a:t>
            </a:r>
            <a:r>
              <a:rPr/>
              <a:t>image.</a:t>
            </a:r>
            <a:r>
              <a:rPr/>
              <a:t> </a:t>
            </a:r>
            <a:r>
              <a:rPr/>
              <a:t>But</a:t>
            </a:r>
            <a:r>
              <a:rPr/>
              <a:t> </a:t>
            </a:r>
            <a:r>
              <a:rPr/>
              <a:t>for</a:t>
            </a:r>
            <a:r>
              <a:rPr/>
              <a:t> </a:t>
            </a:r>
            <a:r>
              <a:rPr/>
              <a:t>a</a:t>
            </a:r>
            <a:r>
              <a:rPr/>
              <a:t> </a:t>
            </a:r>
            <a:r>
              <a:rPr/>
              <a:t>difficult</a:t>
            </a:r>
            <a:r>
              <a:rPr/>
              <a:t> </a:t>
            </a:r>
            <a:r>
              <a:rPr/>
              <a:t>graph</a:t>
            </a:r>
            <a:r>
              <a:rPr/>
              <a:t> </a:t>
            </a:r>
            <a:r>
              <a:rPr/>
              <a:t>with</a:t>
            </a:r>
            <a:r>
              <a:rPr/>
              <a:t> </a:t>
            </a:r>
            <a:r>
              <a:rPr/>
              <a:t>44</a:t>
            </a:r>
            <a:r>
              <a:rPr/>
              <a:t> </a:t>
            </a:r>
            <a:r>
              <a:rPr/>
              <a:t>bars,</a:t>
            </a:r>
            <a:r>
              <a:rPr/>
              <a:t> </a:t>
            </a:r>
            <a:r>
              <a:rPr/>
              <a:t>a</a:t>
            </a:r>
            <a:r>
              <a:rPr/>
              <a:t> </a:t>
            </a:r>
            <a:r>
              <a:rPr/>
              <a:t>resolution</a:t>
            </a:r>
            <a:r>
              <a:rPr/>
              <a:t> </a:t>
            </a:r>
            <a:r>
              <a:rPr/>
              <a:t>of</a:t>
            </a:r>
            <a:r>
              <a:rPr/>
              <a:t> </a:t>
            </a:r>
            <a:r>
              <a:rPr/>
              <a:t>960</a:t>
            </a:r>
            <a:r>
              <a:rPr/>
              <a:t> </a:t>
            </a:r>
            <a:r>
              <a:rPr/>
              <a:t>by</a:t>
            </a:r>
            <a:r>
              <a:rPr/>
              <a:t> </a:t>
            </a:r>
            <a:r>
              <a:rPr/>
              <a:t>960</a:t>
            </a:r>
            <a:r>
              <a:rPr/>
              <a:t> </a:t>
            </a:r>
            <a:r>
              <a:rPr/>
              <a:t>or</a:t>
            </a:r>
            <a:r>
              <a:rPr/>
              <a:t> </a:t>
            </a:r>
            <a:r>
              <a:rPr/>
              <a:t>even</a:t>
            </a:r>
            <a:r>
              <a:rPr/>
              <a:t> </a:t>
            </a:r>
            <a:r>
              <a:rPr/>
              <a:t>higher</a:t>
            </a:r>
            <a:r>
              <a:rPr/>
              <a:t> </a:t>
            </a:r>
            <a:r>
              <a:rPr/>
              <a:t>might</a:t>
            </a:r>
            <a:r>
              <a:rPr/>
              <a:t> </a:t>
            </a:r>
            <a:r>
              <a:rPr/>
              <a:t>be</a:t>
            </a:r>
            <a:r>
              <a:rPr/>
              <a:t> </a:t>
            </a:r>
            <a:r>
              <a:rPr/>
              <a:t>needed.</a:t>
            </a:r>
            <a:r>
              <a:rPr/>
              <a:t> </a:t>
            </a:r>
            <a:r>
              <a:rPr/>
              <a:t>Be</a:t>
            </a:r>
            <a:r>
              <a:rPr/>
              <a:t> </a:t>
            </a:r>
            <a:r>
              <a:rPr/>
              <a:t>careful,</a:t>
            </a:r>
            <a:r>
              <a:rPr/>
              <a:t> </a:t>
            </a:r>
            <a:r>
              <a:rPr/>
              <a:t>though.</a:t>
            </a:r>
            <a:r>
              <a:rPr/>
              <a:t> </a:t>
            </a:r>
            <a:r>
              <a:rPr/>
              <a:t>When</a:t>
            </a:r>
            <a:r>
              <a:rPr/>
              <a:t> </a:t>
            </a:r>
            <a:r>
              <a:rPr/>
              <a:t>I</a:t>
            </a:r>
            <a:r>
              <a:rPr/>
              <a:t> </a:t>
            </a:r>
            <a:r>
              <a:rPr/>
              <a:t>import</a:t>
            </a:r>
            <a:r>
              <a:rPr/>
              <a:t> </a:t>
            </a:r>
            <a:r>
              <a:rPr/>
              <a:t>these</a:t>
            </a:r>
            <a:r>
              <a:rPr/>
              <a:t> </a:t>
            </a:r>
            <a:r>
              <a:rPr/>
              <a:t>files</a:t>
            </a:r>
            <a:r>
              <a:rPr/>
              <a:t> </a:t>
            </a:r>
            <a:r>
              <a:rPr/>
              <a:t>into</a:t>
            </a:r>
            <a:r>
              <a:rPr/>
              <a:t> </a:t>
            </a:r>
            <a:r>
              <a:rPr/>
              <a:t>another</a:t>
            </a:r>
            <a:r>
              <a:rPr/>
              <a:t> </a:t>
            </a:r>
            <a:r>
              <a:rPr/>
              <a:t>program</a:t>
            </a:r>
            <a:r>
              <a:rPr/>
              <a:t> </a:t>
            </a:r>
            <a:r>
              <a:rPr/>
              <a:t>like</a:t>
            </a:r>
            <a:r>
              <a:rPr/>
              <a:t> </a:t>
            </a:r>
            <a:r>
              <a:rPr/>
              <a:t>PowerPoint,</a:t>
            </a:r>
            <a:r>
              <a:rPr/>
              <a:t> </a:t>
            </a:r>
            <a:r>
              <a:rPr/>
              <a:t>that</a:t>
            </a:r>
            <a:r>
              <a:rPr/>
              <a:t> </a:t>
            </a:r>
            <a:r>
              <a:rPr/>
              <a:t>software</a:t>
            </a:r>
            <a:r>
              <a:rPr/>
              <a:t> </a:t>
            </a:r>
            <a:r>
              <a:rPr/>
              <a:t>may</a:t>
            </a:r>
            <a:r>
              <a:rPr/>
              <a:t> </a:t>
            </a:r>
            <a:r>
              <a:rPr/>
              <a:t>reduce</a:t>
            </a:r>
            <a:r>
              <a:rPr/>
              <a:t> </a:t>
            </a:r>
            <a:r>
              <a:rPr/>
              <a:t>the</a:t>
            </a:r>
            <a:r>
              <a:rPr/>
              <a:t> </a:t>
            </a:r>
            <a:r>
              <a:rPr/>
              <a:t>resolution</a:t>
            </a:r>
            <a:r>
              <a:rPr/>
              <a:t> </a:t>
            </a:r>
            <a:r>
              <a:rPr/>
              <a:t>in</a:t>
            </a:r>
            <a:r>
              <a:rPr/>
              <a:t> </a:t>
            </a:r>
            <a:r>
              <a:rPr/>
              <a:t>order</a:t>
            </a:r>
            <a:r>
              <a:rPr/>
              <a:t> </a:t>
            </a:r>
            <a:r>
              <a:rPr/>
              <a:t>to</a:t>
            </a:r>
            <a:r>
              <a:rPr/>
              <a:t> </a:t>
            </a:r>
            <a:r>
              <a:rPr/>
              <a:t>fit</a:t>
            </a:r>
            <a:r>
              <a:rPr/>
              <a:t> </a:t>
            </a:r>
            <a:r>
              <a:rPr/>
              <a:t>within</a:t>
            </a:r>
            <a:r>
              <a:rPr/>
              <a:t> </a:t>
            </a:r>
            <a:r>
              <a:rPr/>
              <a:t>their</a:t>
            </a:r>
            <a:r>
              <a:rPr/>
              <a:t> </a:t>
            </a:r>
            <a:r>
              <a:rPr/>
              <a:t>own</a:t>
            </a:r>
            <a:r>
              <a:rPr/>
              <a:t> </a:t>
            </a:r>
            <a:r>
              <a:rPr/>
              <a:t>page</a:t>
            </a:r>
            <a:r>
              <a:rPr/>
              <a:t> </a:t>
            </a:r>
            <a:r>
              <a:rPr/>
              <a:t>size</a:t>
            </a:r>
            <a:r>
              <a:rPr/>
              <a:t> </a:t>
            </a:r>
            <a:r>
              <a:rPr/>
              <a:t>limits.</a:t>
            </a:r>
            <a:r>
              <a:rPr/>
              <a:t> </a:t>
            </a:r>
            <a:r>
              <a:rPr/>
              <a:t>Trial</a:t>
            </a:r>
            <a:r>
              <a:rPr/>
              <a:t> </a:t>
            </a:r>
            <a:r>
              <a:rPr/>
              <a:t>and</a:t>
            </a:r>
            <a:r>
              <a:rPr/>
              <a:t> </a:t>
            </a:r>
            <a:r>
              <a:rPr/>
              <a:t>error</a:t>
            </a:r>
            <a:r>
              <a:rPr/>
              <a:t> </a:t>
            </a:r>
            <a:r>
              <a:rPr/>
              <a:t>is</a:t>
            </a:r>
            <a:r>
              <a:rPr/>
              <a:t> </a:t>
            </a:r>
            <a:r>
              <a:rPr/>
              <a:t>often</a:t>
            </a:r>
            <a:r>
              <a:rPr/>
              <a:t> </a:t>
            </a:r>
            <a:r>
              <a:rPr/>
              <a:t>the</a:t>
            </a:r>
            <a:r>
              <a:rPr/>
              <a:t> </a:t>
            </a:r>
            <a:r>
              <a:rPr/>
              <a:t>only</a:t>
            </a:r>
            <a:r>
              <a:rPr/>
              <a:t> </a:t>
            </a:r>
            <a:r>
              <a:rPr/>
              <a:t>good</a:t>
            </a:r>
            <a:r>
              <a:rPr/>
              <a:t> </a:t>
            </a:r>
            <a:r>
              <a:rPr/>
              <a:t>solution</a:t>
            </a:r>
            <a:r>
              <a:rPr/>
              <a:t> </a:t>
            </a:r>
            <a:r>
              <a:rPr/>
              <a:t>here.</a:t>
            </a:r>
          </a:p>
        </p:txBody>
      </p:sp>
      <p:sp>
        <p:nvSpPr>
          <p:cNvPr id="4" name="Slide Number Placeholder 3"/>
          <p:cNvSpPr>
            <a:spLocks noGrp="1"/>
          </p:cNvSpPr>
          <p:nvPr>
            <p:ph type="sldNum" sz="quarter" idx="10"/>
          </p:nvPr>
        </p:nvSpPr>
        <p:spPr/>
        <p:txBody>
          <a:bodyPr/>
          <a:lstStyle/>
          <a:p>
            <a:fld id="{18BDFEC3-8487-43E8-A154-7C12CBC1FFF2}" type="slidenum">
              <a:rPr lang="en-US"/>
              <a:t>157</a:t>
            </a:fld>
            <a:endParaRPr lang="en-US"/>
          </a:p>
        </p:txBody>
      </p:sp>
    </p:spTree>
  </p:cSld>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Bar</a:t>
            </a:r>
            <a:r>
              <a:rPr/>
              <a:t> </a:t>
            </a:r>
            <a:r>
              <a:rPr/>
              <a:t>charts</a:t>
            </a:r>
            <a:r>
              <a:rPr/>
              <a:t> </a:t>
            </a:r>
            <a:r>
              <a:rPr/>
              <a:t>almost</a:t>
            </a:r>
            <a:r>
              <a:rPr/>
              <a:t> </a:t>
            </a:r>
            <a:r>
              <a:rPr/>
              <a:t>always</a:t>
            </a:r>
            <a:r>
              <a:rPr/>
              <a:t> </a:t>
            </a:r>
            <a:r>
              <a:rPr/>
              <a:t>start</a:t>
            </a:r>
            <a:r>
              <a:rPr/>
              <a:t> </a:t>
            </a:r>
            <a:r>
              <a:rPr/>
              <a:t>at</a:t>
            </a:r>
            <a:r>
              <a:rPr/>
              <a:t> </a:t>
            </a:r>
            <a:r>
              <a:rPr/>
              <a:t>zero.</a:t>
            </a:r>
            <a:r>
              <a:rPr/>
              <a:t> </a:t>
            </a:r>
            <a:r>
              <a:rPr/>
              <a:t>If</a:t>
            </a:r>
            <a:r>
              <a:rPr/>
              <a:t> </a:t>
            </a:r>
            <a:r>
              <a:rPr/>
              <a:t>you</a:t>
            </a:r>
            <a:r>
              <a:rPr/>
              <a:t> </a:t>
            </a:r>
            <a:r>
              <a:rPr/>
              <a:t>start</a:t>
            </a:r>
            <a:r>
              <a:rPr/>
              <a:t> </a:t>
            </a:r>
            <a:r>
              <a:rPr/>
              <a:t>it</a:t>
            </a:r>
            <a:r>
              <a:rPr/>
              <a:t> </a:t>
            </a:r>
            <a:r>
              <a:rPr/>
              <a:t>at</a:t>
            </a:r>
            <a:r>
              <a:rPr/>
              <a:t> </a:t>
            </a:r>
            <a:r>
              <a:rPr/>
              <a:t>a</a:t>
            </a:r>
            <a:r>
              <a:rPr/>
              <a:t> </a:t>
            </a:r>
            <a:r>
              <a:rPr/>
              <a:t>higer</a:t>
            </a:r>
            <a:r>
              <a:rPr/>
              <a:t> </a:t>
            </a:r>
            <a:r>
              <a:rPr/>
              <a:t>value,</a:t>
            </a:r>
            <a:r>
              <a:rPr/>
              <a:t> </a:t>
            </a:r>
            <a:r>
              <a:rPr/>
              <a:t>you</a:t>
            </a:r>
            <a:r>
              <a:rPr/>
              <a:t> </a:t>
            </a:r>
            <a:r>
              <a:rPr/>
              <a:t>are</a:t>
            </a:r>
            <a:r>
              <a:rPr/>
              <a:t> </a:t>
            </a:r>
            <a:r>
              <a:rPr/>
              <a:t>cutting</a:t>
            </a:r>
            <a:r>
              <a:rPr/>
              <a:t> </a:t>
            </a:r>
            <a:r>
              <a:rPr/>
              <a:t>the</a:t>
            </a:r>
            <a:r>
              <a:rPr/>
              <a:t> </a:t>
            </a:r>
            <a:r>
              <a:rPr/>
              <a:t>barchart</a:t>
            </a:r>
            <a:r>
              <a:rPr/>
              <a:t> </a:t>
            </a:r>
            <a:r>
              <a:rPr/>
              <a:t>off</a:t>
            </a:r>
            <a:r>
              <a:rPr/>
              <a:t> </a:t>
            </a:r>
            <a:r>
              <a:rPr/>
              <a:t>at</a:t>
            </a:r>
            <a:r>
              <a:rPr/>
              <a:t> </a:t>
            </a:r>
            <a:r>
              <a:rPr/>
              <a:t>the</a:t>
            </a:r>
            <a:r>
              <a:rPr/>
              <a:t> </a:t>
            </a:r>
            <a:r>
              <a:rPr/>
              <a:t>knees.</a:t>
            </a:r>
            <a:r>
              <a:rPr/>
              <a:t> </a:t>
            </a:r>
            <a:r>
              <a:rPr/>
              <a:t>This</a:t>
            </a:r>
            <a:r>
              <a:rPr/>
              <a:t> </a:t>
            </a:r>
            <a:r>
              <a:rPr/>
              <a:t>makes</a:t>
            </a:r>
            <a:r>
              <a:rPr/>
              <a:t> </a:t>
            </a:r>
            <a:r>
              <a:rPr/>
              <a:t>it</a:t>
            </a:r>
            <a:r>
              <a:rPr/>
              <a:t> </a:t>
            </a:r>
            <a:r>
              <a:rPr/>
              <a:t>impossible</a:t>
            </a:r>
            <a:r>
              <a:rPr/>
              <a:t> </a:t>
            </a:r>
            <a:r>
              <a:rPr/>
              <a:t>to</a:t>
            </a:r>
            <a:r>
              <a:rPr/>
              <a:t> </a:t>
            </a:r>
            <a:r>
              <a:rPr/>
              <a:t>make</a:t>
            </a:r>
            <a:r>
              <a:rPr/>
              <a:t> </a:t>
            </a:r>
            <a:r>
              <a:rPr/>
              <a:t>relative</a:t>
            </a:r>
            <a:r>
              <a:rPr/>
              <a:t> </a:t>
            </a:r>
            <a:r>
              <a:rPr/>
              <a:t>assessments.</a:t>
            </a:r>
            <a:r>
              <a:rPr/>
              <a:t> </a:t>
            </a:r>
            <a:r>
              <a:rPr/>
              <a:t>So</a:t>
            </a:r>
            <a:r>
              <a:rPr/>
              <a:t> </a:t>
            </a:r>
            <a:r>
              <a:rPr/>
              <a:t>in</a:t>
            </a:r>
            <a:r>
              <a:rPr/>
              <a:t> </a:t>
            </a:r>
            <a:r>
              <a:rPr/>
              <a:t>the</a:t>
            </a:r>
            <a:r>
              <a:rPr/>
              <a:t> </a:t>
            </a:r>
            <a:r>
              <a:rPr/>
              <a:t>original</a:t>
            </a:r>
            <a:r>
              <a:rPr/>
              <a:t> </a:t>
            </a:r>
            <a:r>
              <a:rPr/>
              <a:t>bar</a:t>
            </a:r>
            <a:r>
              <a:rPr/>
              <a:t> </a:t>
            </a:r>
            <a:r>
              <a:rPr/>
              <a:t>chart,</a:t>
            </a:r>
            <a:r>
              <a:rPr/>
              <a:t> </a:t>
            </a:r>
            <a:r>
              <a:rPr/>
              <a:t>it</a:t>
            </a:r>
            <a:r>
              <a:rPr/>
              <a:t> </a:t>
            </a:r>
            <a:r>
              <a:rPr/>
              <a:t>was</a:t>
            </a:r>
            <a:r>
              <a:rPr/>
              <a:t> </a:t>
            </a:r>
            <a:r>
              <a:rPr/>
              <a:t>fairly</a:t>
            </a:r>
            <a:r>
              <a:rPr/>
              <a:t> </a:t>
            </a:r>
            <a:r>
              <a:rPr/>
              <a:t>easy</a:t>
            </a:r>
            <a:r>
              <a:rPr/>
              <a:t> </a:t>
            </a:r>
            <a:r>
              <a:rPr/>
              <a:t>to</a:t>
            </a:r>
            <a:r>
              <a:rPr/>
              <a:t> </a:t>
            </a:r>
            <a:r>
              <a:rPr/>
              <a:t>tell</a:t>
            </a:r>
            <a:r>
              <a:rPr/>
              <a:t> </a:t>
            </a:r>
            <a:r>
              <a:rPr/>
              <a:t>the</a:t>
            </a:r>
            <a:r>
              <a:rPr/>
              <a:t> </a:t>
            </a:r>
            <a:r>
              <a:rPr/>
              <a:t>the</a:t>
            </a:r>
            <a:r>
              <a:rPr/>
              <a:t> </a:t>
            </a:r>
            <a:r>
              <a:rPr/>
              <a:t>Single</a:t>
            </a:r>
            <a:r>
              <a:rPr/>
              <a:t> </a:t>
            </a:r>
            <a:r>
              <a:rPr/>
              <a:t>and</a:t>
            </a:r>
            <a:r>
              <a:rPr/>
              <a:t> </a:t>
            </a:r>
            <a:r>
              <a:rPr/>
              <a:t>the</a:t>
            </a:r>
            <a:r>
              <a:rPr/>
              <a:t> </a:t>
            </a:r>
            <a:r>
              <a:rPr/>
              <a:t>Divorced/Separated</a:t>
            </a:r>
            <a:r>
              <a:rPr/>
              <a:t> </a:t>
            </a:r>
            <a:r>
              <a:rPr/>
              <a:t>columns</a:t>
            </a:r>
            <a:r>
              <a:rPr/>
              <a:t> </a:t>
            </a:r>
            <a:r>
              <a:rPr/>
              <a:t>were</a:t>
            </a:r>
            <a:r>
              <a:rPr/>
              <a:t> </a:t>
            </a:r>
            <a:r>
              <a:rPr/>
              <a:t>a</a:t>
            </a:r>
            <a:r>
              <a:rPr/>
              <a:t> </a:t>
            </a:r>
            <a:r>
              <a:rPr/>
              <a:t>bit</a:t>
            </a:r>
            <a:r>
              <a:rPr/>
              <a:t> </a:t>
            </a:r>
            <a:r>
              <a:rPr/>
              <a:t>less</a:t>
            </a:r>
            <a:r>
              <a:rPr/>
              <a:t> </a:t>
            </a:r>
            <a:r>
              <a:rPr/>
              <a:t>than</a:t>
            </a:r>
            <a:r>
              <a:rPr/>
              <a:t> </a:t>
            </a:r>
            <a:r>
              <a:rPr/>
              <a:t>half</a:t>
            </a:r>
            <a:r>
              <a:rPr/>
              <a:t> </a:t>
            </a:r>
            <a:r>
              <a:rPr/>
              <a:t>of</a:t>
            </a:r>
            <a:r>
              <a:rPr/>
              <a:t> </a:t>
            </a:r>
            <a:r>
              <a:rPr/>
              <a:t>the</a:t>
            </a:r>
            <a:r>
              <a:rPr/>
              <a:t> </a:t>
            </a:r>
            <a:r>
              <a:rPr/>
              <a:t>Married</a:t>
            </a:r>
            <a:r>
              <a:rPr/>
              <a:t> </a:t>
            </a:r>
            <a:r>
              <a:rPr/>
              <a:t>column,</a:t>
            </a:r>
            <a:r>
              <a:rPr/>
              <a:t> </a:t>
            </a:r>
            <a:r>
              <a:rPr/>
              <a:t>but</a:t>
            </a:r>
            <a:r>
              <a:rPr/>
              <a:t> </a:t>
            </a:r>
            <a:r>
              <a:rPr/>
              <a:t>on</a:t>
            </a:r>
            <a:r>
              <a:rPr/>
              <a:t> </a:t>
            </a:r>
            <a:r>
              <a:rPr/>
              <a:t>this</a:t>
            </a:r>
            <a:r>
              <a:rPr/>
              <a:t> </a:t>
            </a:r>
            <a:r>
              <a:rPr/>
              <a:t>truncated</a:t>
            </a:r>
            <a:r>
              <a:rPr/>
              <a:t> </a:t>
            </a:r>
            <a:r>
              <a:rPr/>
              <a:t>bar</a:t>
            </a:r>
            <a:r>
              <a:rPr/>
              <a:t> </a:t>
            </a:r>
            <a:r>
              <a:rPr/>
              <a:t>chart,</a:t>
            </a:r>
            <a:r>
              <a:rPr/>
              <a:t> </a:t>
            </a:r>
            <a:r>
              <a:rPr/>
              <a:t>you</a:t>
            </a:r>
            <a:r>
              <a:rPr/>
              <a:t> </a:t>
            </a:r>
            <a:r>
              <a:rPr/>
              <a:t>might</a:t>
            </a:r>
            <a:r>
              <a:rPr/>
              <a:t> </a:t>
            </a:r>
            <a:r>
              <a:rPr/>
              <a:t>briefly</a:t>
            </a:r>
            <a:r>
              <a:rPr/>
              <a:t> </a:t>
            </a:r>
            <a:r>
              <a:rPr/>
              <a:t>gain</a:t>
            </a:r>
            <a:r>
              <a:rPr/>
              <a:t> </a:t>
            </a:r>
            <a:r>
              <a:rPr/>
              <a:t>an</a:t>
            </a:r>
            <a:r>
              <a:rPr/>
              <a:t> </a:t>
            </a:r>
            <a:r>
              <a:rPr/>
              <a:t>impression</a:t>
            </a:r>
            <a:r>
              <a:rPr/>
              <a:t> </a:t>
            </a:r>
            <a:r>
              <a:rPr/>
              <a:t>that</a:t>
            </a:r>
            <a:r>
              <a:rPr/>
              <a:t> </a:t>
            </a:r>
            <a:r>
              <a:rPr/>
              <a:t>these</a:t>
            </a:r>
            <a:r>
              <a:rPr/>
              <a:t> </a:t>
            </a:r>
            <a:r>
              <a:rPr/>
              <a:t>two</a:t>
            </a:r>
            <a:r>
              <a:rPr/>
              <a:t> </a:t>
            </a:r>
            <a:r>
              <a:rPr/>
              <a:t>bars</a:t>
            </a:r>
            <a:r>
              <a:rPr/>
              <a:t> </a:t>
            </a:r>
            <a:r>
              <a:rPr/>
              <a:t>were</a:t>
            </a:r>
            <a:r>
              <a:rPr/>
              <a:t> </a:t>
            </a:r>
            <a:r>
              <a:rPr/>
              <a:t>less</a:t>
            </a:r>
            <a:r>
              <a:rPr/>
              <a:t> </a:t>
            </a:r>
            <a:r>
              <a:rPr/>
              <a:t>than</a:t>
            </a:r>
            <a:r>
              <a:rPr/>
              <a:t> </a:t>
            </a:r>
            <a:r>
              <a:rPr/>
              <a:t>a</a:t>
            </a:r>
            <a:r>
              <a:rPr/>
              <a:t> </a:t>
            </a:r>
            <a:r>
              <a:rPr/>
              <a:t>third</a:t>
            </a:r>
            <a:r>
              <a:rPr/>
              <a:t> </a:t>
            </a:r>
            <a:r>
              <a:rPr/>
              <a:t>of</a:t>
            </a:r>
            <a:r>
              <a:rPr/>
              <a:t> </a:t>
            </a:r>
            <a:r>
              <a:rPr/>
              <a:t>the</a:t>
            </a:r>
            <a:r>
              <a:rPr/>
              <a:t> </a:t>
            </a:r>
            <a:r>
              <a:rPr/>
              <a:t>married</a:t>
            </a:r>
            <a:r>
              <a:rPr/>
              <a:t> </a:t>
            </a:r>
            <a:r>
              <a:rPr/>
              <a:t>column.</a:t>
            </a:r>
            <a:r>
              <a:rPr/>
              <a:t> </a:t>
            </a:r>
            <a:r>
              <a:rPr/>
              <a:t>It’s</a:t>
            </a:r>
            <a:r>
              <a:rPr/>
              <a:t> </a:t>
            </a:r>
            <a:r>
              <a:rPr/>
              <a:t>even</a:t>
            </a:r>
            <a:r>
              <a:rPr/>
              <a:t> </a:t>
            </a:r>
            <a:r>
              <a:rPr/>
              <a:t>worse</a:t>
            </a:r>
            <a:r>
              <a:rPr/>
              <a:t> </a:t>
            </a:r>
            <a:r>
              <a:rPr/>
              <a:t>for</a:t>
            </a:r>
            <a:r>
              <a:rPr/>
              <a:t> </a:t>
            </a:r>
            <a:r>
              <a:rPr/>
              <a:t>the</a:t>
            </a:r>
            <a:r>
              <a:rPr/>
              <a:t> </a:t>
            </a:r>
            <a:r>
              <a:rPr/>
              <a:t>widowed</a:t>
            </a:r>
            <a:r>
              <a:rPr/>
              <a:t> </a:t>
            </a:r>
            <a:r>
              <a:rPr/>
              <a:t>column,</a:t>
            </a:r>
            <a:r>
              <a:rPr/>
              <a:t> </a:t>
            </a:r>
            <a:r>
              <a:rPr/>
              <a:t>which</a:t>
            </a:r>
            <a:r>
              <a:rPr/>
              <a:t> </a:t>
            </a:r>
            <a:r>
              <a:rPr/>
              <a:t>looks</a:t>
            </a:r>
            <a:r>
              <a:rPr/>
              <a:t> </a:t>
            </a:r>
            <a:r>
              <a:rPr/>
              <a:t>in</a:t>
            </a:r>
            <a:r>
              <a:rPr/>
              <a:t> </a:t>
            </a:r>
            <a:r>
              <a:rPr/>
              <a:t>this</a:t>
            </a:r>
            <a:r>
              <a:rPr/>
              <a:t> </a:t>
            </a:r>
            <a:r>
              <a:rPr/>
              <a:t>graph</a:t>
            </a:r>
            <a:r>
              <a:rPr/>
              <a:t> </a:t>
            </a:r>
            <a:r>
              <a:rPr/>
              <a:t>to</a:t>
            </a:r>
            <a:r>
              <a:rPr/>
              <a:t> </a:t>
            </a:r>
            <a:r>
              <a:rPr/>
              <a:t>be</a:t>
            </a:r>
            <a:r>
              <a:rPr/>
              <a:t> </a:t>
            </a:r>
            <a:r>
              <a:rPr/>
              <a:t>less</a:t>
            </a:r>
            <a:r>
              <a:rPr/>
              <a:t> </a:t>
            </a:r>
            <a:r>
              <a:rPr/>
              <a:t>than</a:t>
            </a:r>
            <a:r>
              <a:rPr/>
              <a:t> </a:t>
            </a:r>
            <a:r>
              <a:rPr/>
              <a:t>a</a:t>
            </a:r>
            <a:r>
              <a:rPr/>
              <a:t> </a:t>
            </a:r>
            <a:r>
              <a:rPr/>
              <a:t>quarter</a:t>
            </a:r>
            <a:r>
              <a:rPr/>
              <a:t> </a:t>
            </a:r>
            <a:r>
              <a:rPr/>
              <a:t>of</a:t>
            </a:r>
            <a:r>
              <a:rPr/>
              <a:t> </a:t>
            </a:r>
            <a:r>
              <a:rPr/>
              <a:t>the</a:t>
            </a:r>
            <a:r>
              <a:rPr/>
              <a:t> </a:t>
            </a:r>
            <a:r>
              <a:rPr/>
              <a:t>single</a:t>
            </a:r>
            <a:r>
              <a:rPr/>
              <a:t> </a:t>
            </a:r>
            <a:r>
              <a:rPr/>
              <a:t>and</a:t>
            </a:r>
            <a:r>
              <a:rPr/>
              <a:t> </a:t>
            </a:r>
            <a:r>
              <a:rPr/>
              <a:t>divorced/separated</a:t>
            </a:r>
            <a:r>
              <a:rPr/>
              <a:t> </a:t>
            </a:r>
            <a:r>
              <a:rPr/>
              <a:t>columns.</a:t>
            </a:r>
          </a:p>
          <a:p>
            <a:pPr lvl="0" marL="0" indent="0">
              <a:buNone/>
            </a:pPr>
          </a:p>
          <a:p>
            <a:pPr lvl="0" marL="0" indent="0">
              <a:buNone/>
            </a:pPr>
            <a:r>
              <a:rPr/>
              <a:t>There</a:t>
            </a:r>
            <a:r>
              <a:rPr/>
              <a:t> </a:t>
            </a:r>
            <a:r>
              <a:rPr/>
              <a:t>are</a:t>
            </a:r>
            <a:r>
              <a:rPr/>
              <a:t> </a:t>
            </a:r>
            <a:r>
              <a:rPr/>
              <a:t>times</a:t>
            </a:r>
            <a:r>
              <a:rPr/>
              <a:t> </a:t>
            </a:r>
            <a:r>
              <a:rPr/>
              <a:t>where</a:t>
            </a:r>
            <a:r>
              <a:rPr/>
              <a:t> </a:t>
            </a:r>
            <a:r>
              <a:rPr/>
              <a:t>the</a:t>
            </a:r>
            <a:r>
              <a:rPr/>
              <a:t> </a:t>
            </a:r>
            <a:r>
              <a:rPr/>
              <a:t>zero</a:t>
            </a:r>
            <a:r>
              <a:rPr/>
              <a:t> </a:t>
            </a:r>
            <a:r>
              <a:rPr/>
              <a:t>value</a:t>
            </a:r>
            <a:r>
              <a:rPr/>
              <a:t> </a:t>
            </a:r>
            <a:r>
              <a:rPr/>
              <a:t>is</a:t>
            </a:r>
            <a:r>
              <a:rPr/>
              <a:t> </a:t>
            </a:r>
            <a:r>
              <a:rPr/>
              <a:t>so</a:t>
            </a:r>
            <a:r>
              <a:rPr/>
              <a:t> </a:t>
            </a:r>
            <a:r>
              <a:rPr/>
              <a:t>far</a:t>
            </a:r>
            <a:r>
              <a:rPr/>
              <a:t> </a:t>
            </a:r>
            <a:r>
              <a:rPr/>
              <a:t>away</a:t>
            </a:r>
            <a:r>
              <a:rPr/>
              <a:t> </a:t>
            </a:r>
            <a:r>
              <a:rPr/>
              <a:t>that</a:t>
            </a:r>
            <a:r>
              <a:rPr/>
              <a:t> </a:t>
            </a:r>
            <a:r>
              <a:rPr/>
              <a:t>you</a:t>
            </a:r>
            <a:r>
              <a:rPr/>
              <a:t> </a:t>
            </a:r>
            <a:r>
              <a:rPr/>
              <a:t>lose</a:t>
            </a:r>
            <a:r>
              <a:rPr/>
              <a:t> </a:t>
            </a:r>
            <a:r>
              <a:rPr/>
              <a:t>a</a:t>
            </a:r>
            <a:r>
              <a:rPr/>
              <a:t> </a:t>
            </a:r>
            <a:r>
              <a:rPr/>
              <a:t>lot</a:t>
            </a:r>
            <a:r>
              <a:rPr/>
              <a:t> </a:t>
            </a:r>
            <a:r>
              <a:rPr/>
              <a:t>of</a:t>
            </a:r>
            <a:r>
              <a:rPr/>
              <a:t> </a:t>
            </a:r>
            <a:r>
              <a:rPr/>
              <a:t>resolution</a:t>
            </a:r>
            <a:r>
              <a:rPr/>
              <a:t> </a:t>
            </a:r>
            <a:r>
              <a:rPr/>
              <a:t>by</a:t>
            </a:r>
            <a:r>
              <a:rPr/>
              <a:t> </a:t>
            </a:r>
            <a:r>
              <a:rPr/>
              <a:t>starting</a:t>
            </a:r>
            <a:r>
              <a:rPr/>
              <a:t> </a:t>
            </a:r>
            <a:r>
              <a:rPr/>
              <a:t>the</a:t>
            </a:r>
            <a:r>
              <a:rPr/>
              <a:t> </a:t>
            </a:r>
            <a:r>
              <a:rPr/>
              <a:t>bars</a:t>
            </a:r>
            <a:r>
              <a:rPr/>
              <a:t> </a:t>
            </a:r>
            <a:r>
              <a:rPr/>
              <a:t>at</a:t>
            </a:r>
            <a:r>
              <a:rPr/>
              <a:t> </a:t>
            </a:r>
            <a:r>
              <a:rPr/>
              <a:t>zero.</a:t>
            </a:r>
          </a:p>
        </p:txBody>
      </p:sp>
      <p:sp>
        <p:nvSpPr>
          <p:cNvPr id="4" name="Slide Number Placeholder 3"/>
          <p:cNvSpPr>
            <a:spLocks noGrp="1"/>
          </p:cNvSpPr>
          <p:nvPr>
            <p:ph type="sldNum" sz="quarter" idx="10"/>
          </p:nvPr>
        </p:nvSpPr>
        <p:spPr/>
        <p:txBody>
          <a:bodyPr/>
          <a:lstStyle/>
          <a:p>
            <a:fld id="{18BDFEC3-8487-43E8-A154-7C12CBC1FFF2}" type="slidenum">
              <a:rPr lang="en-US"/>
              <a:t>158</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four</a:t>
            </a:r>
            <a:r>
              <a:rPr/>
              <a:t> </a:t>
            </a:r>
            <a:r>
              <a:rPr/>
              <a:t>major</a:t>
            </a:r>
            <a:r>
              <a:rPr/>
              <a:t> </a:t>
            </a:r>
            <a:r>
              <a:rPr/>
              <a:t>color</a:t>
            </a:r>
            <a:r>
              <a:rPr/>
              <a:t> </a:t>
            </a:r>
            <a:r>
              <a:rPr/>
              <a:t>systems</a:t>
            </a:r>
            <a:r>
              <a:rPr/>
              <a:t> </a:t>
            </a:r>
            <a:r>
              <a:rPr/>
              <a:t>used</a:t>
            </a:r>
            <a:r>
              <a:rPr/>
              <a:t> </a:t>
            </a:r>
            <a:r>
              <a:rPr/>
              <a:t>on</a:t>
            </a:r>
            <a:r>
              <a:rPr/>
              <a:t> </a:t>
            </a:r>
            <a:r>
              <a:rPr/>
              <a:t>computers,</a:t>
            </a:r>
            <a:r>
              <a:rPr/>
              <a:t> </a:t>
            </a:r>
            <a:r>
              <a:rPr/>
              <a:t>RGB,</a:t>
            </a:r>
            <a:r>
              <a:rPr/>
              <a:t> </a:t>
            </a:r>
            <a:r>
              <a:rPr/>
              <a:t>HSV,</a:t>
            </a:r>
            <a:r>
              <a:rPr/>
              <a:t> </a:t>
            </a:r>
            <a:r>
              <a:rPr/>
              <a:t>HCL,</a:t>
            </a:r>
            <a:r>
              <a:rPr/>
              <a:t> </a:t>
            </a:r>
            <a:r>
              <a:rPr/>
              <a:t>and</a:t>
            </a:r>
            <a:r>
              <a:rPr/>
              <a:t> </a:t>
            </a:r>
            <a:r>
              <a:rPr/>
              <a:t>CYMK.</a:t>
            </a:r>
            <a:r>
              <a:rPr/>
              <a:t> </a:t>
            </a:r>
            <a:r>
              <a:rPr/>
              <a:t>I’ll</a:t>
            </a:r>
            <a:r>
              <a:rPr/>
              <a:t> </a:t>
            </a:r>
            <a:r>
              <a:rPr/>
              <a:t>discuss</a:t>
            </a:r>
            <a:r>
              <a:rPr/>
              <a:t> </a:t>
            </a:r>
            <a:r>
              <a:rPr/>
              <a:t>RGB</a:t>
            </a:r>
            <a:r>
              <a:rPr/>
              <a:t> </a:t>
            </a:r>
            <a:r>
              <a:rPr/>
              <a:t>in</a:t>
            </a:r>
            <a:r>
              <a:rPr/>
              <a:t> </a:t>
            </a:r>
            <a:r>
              <a:rPr/>
              <a:t>detail,</a:t>
            </a:r>
            <a:r>
              <a:rPr/>
              <a:t> </a:t>
            </a:r>
            <a:r>
              <a:rPr/>
              <a:t>and</a:t>
            </a:r>
            <a:r>
              <a:rPr/>
              <a:t> </a:t>
            </a:r>
            <a:r>
              <a:rPr/>
              <a:t>touch</a:t>
            </a:r>
            <a:r>
              <a:rPr/>
              <a:t> </a:t>
            </a:r>
            <a:r>
              <a:rPr/>
              <a:t>briefly</a:t>
            </a:r>
            <a:r>
              <a:rPr/>
              <a:t> </a:t>
            </a:r>
            <a:r>
              <a:rPr/>
              <a:t>on</a:t>
            </a:r>
            <a:r>
              <a:rPr/>
              <a:t> </a:t>
            </a:r>
            <a:r>
              <a:rPr/>
              <a:t>the</a:t>
            </a:r>
            <a:r>
              <a:rPr/>
              <a:t> </a:t>
            </a:r>
            <a:r>
              <a:rPr/>
              <a:t>other</a:t>
            </a:r>
            <a:r>
              <a:rPr/>
              <a:t> </a:t>
            </a:r>
            <a:r>
              <a:rPr/>
              <a:t>systems.</a:t>
            </a:r>
            <a:r>
              <a:rPr/>
              <a:t> </a:t>
            </a:r>
            <a:r>
              <a:rPr/>
              <a:t>But</a:t>
            </a:r>
            <a:r>
              <a:rPr/>
              <a:t> </a:t>
            </a:r>
            <a:r>
              <a:rPr/>
              <a:t>you</a:t>
            </a:r>
            <a:r>
              <a:rPr/>
              <a:t> </a:t>
            </a:r>
            <a:r>
              <a:rPr/>
              <a:t>need</a:t>
            </a:r>
            <a:r>
              <a:rPr/>
              <a:t> </a:t>
            </a:r>
            <a:r>
              <a:rPr/>
              <a:t>to</a:t>
            </a:r>
            <a:r>
              <a:rPr/>
              <a:t> </a:t>
            </a:r>
            <a:r>
              <a:rPr/>
              <a:t>realize</a:t>
            </a:r>
            <a:r>
              <a:rPr/>
              <a:t> </a:t>
            </a:r>
            <a:r>
              <a:rPr/>
              <a:t>that</a:t>
            </a:r>
            <a:r>
              <a:rPr/>
              <a:t> </a:t>
            </a:r>
            <a:r>
              <a:rPr/>
              <a:t>how</a:t>
            </a:r>
            <a:r>
              <a:rPr/>
              <a:t> </a:t>
            </a:r>
            <a:r>
              <a:rPr/>
              <a:t>colors</a:t>
            </a:r>
            <a:r>
              <a:rPr/>
              <a:t> </a:t>
            </a:r>
            <a:r>
              <a:rPr/>
              <a:t>work</a:t>
            </a:r>
            <a:r>
              <a:rPr/>
              <a:t> </a:t>
            </a:r>
            <a:r>
              <a:rPr/>
              <a:t>on</a:t>
            </a:r>
            <a:r>
              <a:rPr/>
              <a:t> </a:t>
            </a:r>
            <a:r>
              <a:rPr/>
              <a:t>a</a:t>
            </a:r>
            <a:r>
              <a:rPr/>
              <a:t> </a:t>
            </a:r>
            <a:r>
              <a:rPr/>
              <a:t>computer</a:t>
            </a:r>
            <a:r>
              <a:rPr/>
              <a:t> </a:t>
            </a:r>
            <a:r>
              <a:rPr/>
              <a:t>was</a:t>
            </a:r>
            <a:r>
              <a:rPr/>
              <a:t> </a:t>
            </a:r>
            <a:r>
              <a:rPr/>
              <a:t>not</a:t>
            </a:r>
            <a:r>
              <a:rPr/>
              <a:t> </a:t>
            </a:r>
            <a:r>
              <a:rPr/>
              <a:t>the</a:t>
            </a:r>
            <a:r>
              <a:rPr/>
              <a:t> </a:t>
            </a:r>
            <a:r>
              <a:rPr/>
              <a:t>way</a:t>
            </a:r>
            <a:r>
              <a:rPr/>
              <a:t> </a:t>
            </a:r>
            <a:r>
              <a:rPr/>
              <a:t>you</a:t>
            </a:r>
            <a:r>
              <a:rPr/>
              <a:t> </a:t>
            </a:r>
            <a:r>
              <a:rPr/>
              <a:t>learned</a:t>
            </a:r>
            <a:r>
              <a:rPr/>
              <a:t> </a:t>
            </a:r>
            <a:r>
              <a:rPr/>
              <a:t>in</a:t>
            </a:r>
            <a:r>
              <a:rPr/>
              <a:t> </a:t>
            </a:r>
            <a:r>
              <a:rPr/>
              <a:t>Kindergarten.</a:t>
            </a:r>
            <a:r>
              <a:rPr/>
              <a:t> </a:t>
            </a:r>
            <a:r>
              <a:rPr/>
              <a:t>A</a:t>
            </a:r>
            <a:r>
              <a:rPr/>
              <a:t> </a:t>
            </a:r>
            <a:r>
              <a:rPr/>
              <a:t>solid</a:t>
            </a:r>
            <a:r>
              <a:rPr/>
              <a:t> </a:t>
            </a:r>
            <a:r>
              <a:rPr/>
              <a:t>understanding</a:t>
            </a:r>
            <a:r>
              <a:rPr/>
              <a:t> </a:t>
            </a:r>
            <a:r>
              <a:rPr/>
              <a:t>of</a:t>
            </a:r>
            <a:r>
              <a:rPr/>
              <a:t> </a:t>
            </a:r>
            <a:r>
              <a:rPr/>
              <a:t>the</a:t>
            </a:r>
            <a:r>
              <a:rPr/>
              <a:t> </a:t>
            </a:r>
            <a:r>
              <a:rPr/>
              <a:t>RGB</a:t>
            </a:r>
            <a:r>
              <a:rPr/>
              <a:t> </a:t>
            </a:r>
            <a:r>
              <a:rPr/>
              <a:t>color</a:t>
            </a:r>
            <a:r>
              <a:rPr/>
              <a:t> </a:t>
            </a:r>
            <a:r>
              <a:rPr/>
              <a:t>system</a:t>
            </a:r>
            <a:r>
              <a:rPr/>
              <a:t> </a:t>
            </a:r>
            <a:r>
              <a:rPr/>
              <a:t>also</a:t>
            </a:r>
            <a:r>
              <a:rPr/>
              <a:t> </a:t>
            </a:r>
            <a:r>
              <a:rPr/>
              <a:t>requires</a:t>
            </a:r>
            <a:r>
              <a:rPr/>
              <a:t> </a:t>
            </a:r>
            <a:r>
              <a:rPr/>
              <a:t>you</a:t>
            </a:r>
            <a:r>
              <a:rPr/>
              <a:t> </a:t>
            </a:r>
            <a:r>
              <a:rPr/>
              <a:t>to</a:t>
            </a:r>
            <a:r>
              <a:rPr/>
              <a:t> </a:t>
            </a:r>
            <a:r>
              <a:rPr/>
              <a:t>work</a:t>
            </a:r>
            <a:r>
              <a:rPr/>
              <a:t> </a:t>
            </a:r>
            <a:r>
              <a:rPr/>
              <a:t>comfortably</a:t>
            </a:r>
            <a:r>
              <a:rPr/>
              <a:t> </a:t>
            </a:r>
            <a:r>
              <a:rPr/>
              <a:t>with</a:t>
            </a:r>
            <a:r>
              <a:rPr/>
              <a:t> </a:t>
            </a:r>
            <a:r>
              <a:rPr/>
              <a:t>hexadecimal</a:t>
            </a:r>
            <a:r>
              <a:rPr/>
              <a:t> </a:t>
            </a:r>
            <a:r>
              <a:rPr/>
              <a:t>codes,</a:t>
            </a:r>
            <a:r>
              <a:rPr/>
              <a:t> </a:t>
            </a:r>
            <a:r>
              <a:rPr/>
              <a:t>so</a:t>
            </a:r>
            <a:r>
              <a:rPr/>
              <a:t> </a:t>
            </a:r>
            <a:r>
              <a:rPr/>
              <a:t>I</a:t>
            </a:r>
            <a:r>
              <a:rPr/>
              <a:t> </a:t>
            </a:r>
            <a:r>
              <a:rPr/>
              <a:t>have</a:t>
            </a:r>
            <a:r>
              <a:rPr/>
              <a:t> </a:t>
            </a:r>
            <a:r>
              <a:rPr/>
              <a:t>a</a:t>
            </a:r>
            <a:r>
              <a:rPr/>
              <a:t> </a:t>
            </a:r>
            <a:r>
              <a:rPr/>
              <a:t>brief</a:t>
            </a:r>
            <a:r>
              <a:rPr/>
              <a:t> </a:t>
            </a:r>
            <a:r>
              <a:rPr/>
              <a:t>review</a:t>
            </a:r>
            <a:r>
              <a:rPr/>
              <a:t> </a:t>
            </a:r>
            <a:r>
              <a:rPr/>
              <a:t>of</a:t>
            </a:r>
            <a:r>
              <a:rPr/>
              <a:t> </a:t>
            </a:r>
            <a:r>
              <a:rPr/>
              <a:t>that</a:t>
            </a:r>
            <a:r>
              <a:rPr/>
              <a:t> </a:t>
            </a:r>
            <a:r>
              <a:rPr/>
              <a:t>as</a:t>
            </a:r>
            <a:r>
              <a:rPr/>
              <a:t> </a:t>
            </a:r>
            <a:r>
              <a:rPr/>
              <a:t>well.</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you</a:t>
            </a:r>
            <a:r>
              <a:rPr/>
              <a:t> </a:t>
            </a:r>
            <a:r>
              <a:rPr/>
              <a:t>sort</a:t>
            </a:r>
            <a:r>
              <a:rPr/>
              <a:t> </a:t>
            </a:r>
            <a:r>
              <a:rPr/>
              <a:t>the</a:t>
            </a:r>
            <a:r>
              <a:rPr/>
              <a:t> </a:t>
            </a:r>
            <a:r>
              <a:rPr/>
              <a:t>bars</a:t>
            </a:r>
            <a:r>
              <a:rPr/>
              <a:t> </a:t>
            </a:r>
            <a:r>
              <a:rPr/>
              <a:t>by</a:t>
            </a:r>
            <a:r>
              <a:rPr/>
              <a:t> </a:t>
            </a:r>
            <a:r>
              <a:rPr/>
              <a:t>size,</a:t>
            </a:r>
            <a:r>
              <a:rPr/>
              <a:t> </a:t>
            </a:r>
            <a:r>
              <a:rPr/>
              <a:t>then</a:t>
            </a:r>
            <a:r>
              <a:rPr/>
              <a:t> </a:t>
            </a:r>
            <a:r>
              <a:rPr/>
              <a:t>comparisons</a:t>
            </a:r>
            <a:r>
              <a:rPr/>
              <a:t> </a:t>
            </a:r>
            <a:r>
              <a:rPr/>
              <a:t>between</a:t>
            </a:r>
            <a:r>
              <a:rPr/>
              <a:t> </a:t>
            </a:r>
            <a:r>
              <a:rPr/>
              <a:t>bars</a:t>
            </a:r>
            <a:r>
              <a:rPr/>
              <a:t> </a:t>
            </a:r>
            <a:r>
              <a:rPr/>
              <a:t>of</a:t>
            </a:r>
            <a:r>
              <a:rPr/>
              <a:t> </a:t>
            </a:r>
            <a:r>
              <a:rPr/>
              <a:t>approximately</a:t>
            </a:r>
            <a:r>
              <a:rPr/>
              <a:t> </a:t>
            </a:r>
            <a:r>
              <a:rPr/>
              <a:t>the</a:t>
            </a:r>
            <a:r>
              <a:rPr/>
              <a:t> </a:t>
            </a:r>
            <a:r>
              <a:rPr/>
              <a:t>same</a:t>
            </a:r>
            <a:r>
              <a:rPr/>
              <a:t> </a:t>
            </a:r>
            <a:r>
              <a:rPr/>
              <a:t>size</a:t>
            </a:r>
            <a:r>
              <a:rPr/>
              <a:t> </a:t>
            </a:r>
            <a:r>
              <a:rPr/>
              <a:t>are</a:t>
            </a:r>
            <a:r>
              <a:rPr/>
              <a:t> </a:t>
            </a:r>
            <a:r>
              <a:rPr/>
              <a:t>comparisons</a:t>
            </a:r>
            <a:r>
              <a:rPr/>
              <a:t> </a:t>
            </a:r>
            <a:r>
              <a:rPr/>
              <a:t>that</a:t>
            </a:r>
            <a:r>
              <a:rPr/>
              <a:t> </a:t>
            </a:r>
            <a:r>
              <a:rPr/>
              <a:t>are</a:t>
            </a:r>
            <a:r>
              <a:rPr/>
              <a:t> </a:t>
            </a:r>
            <a:r>
              <a:rPr/>
              <a:t>side</a:t>
            </a:r>
            <a:r>
              <a:rPr/>
              <a:t> </a:t>
            </a:r>
            <a:r>
              <a:rPr/>
              <a:t>by</a:t>
            </a:r>
            <a:r>
              <a:rPr/>
              <a:t> </a:t>
            </a:r>
            <a:r>
              <a:rPr/>
              <a:t>side.</a:t>
            </a:r>
            <a:r>
              <a:rPr/>
              <a:t> </a:t>
            </a:r>
            <a:r>
              <a:rPr/>
              <a:t>This</a:t>
            </a:r>
            <a:r>
              <a:rPr/>
              <a:t> </a:t>
            </a:r>
            <a:r>
              <a:rPr/>
              <a:t>shortens</a:t>
            </a:r>
            <a:r>
              <a:rPr/>
              <a:t> </a:t>
            </a:r>
            <a:r>
              <a:rPr/>
              <a:t>the</a:t>
            </a:r>
            <a:r>
              <a:rPr/>
              <a:t> </a:t>
            </a:r>
            <a:r>
              <a:rPr/>
              <a:t>distance</a:t>
            </a:r>
            <a:r>
              <a:rPr/>
              <a:t> </a:t>
            </a:r>
            <a:r>
              <a:rPr/>
              <a:t>that</a:t>
            </a:r>
            <a:r>
              <a:rPr/>
              <a:t> </a:t>
            </a:r>
            <a:r>
              <a:rPr/>
              <a:t>you</a:t>
            </a:r>
            <a:r>
              <a:rPr/>
              <a:t> </a:t>
            </a:r>
            <a:r>
              <a:rPr/>
              <a:t>have</a:t>
            </a:r>
            <a:r>
              <a:rPr/>
              <a:t> </a:t>
            </a:r>
            <a:r>
              <a:rPr/>
              <a:t>to</a:t>
            </a:r>
            <a:r>
              <a:rPr/>
              <a:t> </a:t>
            </a:r>
            <a:r>
              <a:rPr/>
              <a:t>project.</a:t>
            </a:r>
          </a:p>
          <a:p>
            <a:pPr lvl="0" marL="0" indent="0">
              <a:buNone/>
            </a:pPr>
          </a:p>
          <a:p>
            <a:pPr lvl="0" marL="0" indent="0">
              <a:buNone/>
            </a:pPr>
            <a:r>
              <a:rPr/>
              <a:t>If</a:t>
            </a:r>
            <a:r>
              <a:rPr/>
              <a:t> </a:t>
            </a:r>
            <a:r>
              <a:rPr/>
              <a:t>your</a:t>
            </a:r>
            <a:r>
              <a:rPr/>
              <a:t> </a:t>
            </a:r>
            <a:r>
              <a:rPr/>
              <a:t>categories</a:t>
            </a:r>
            <a:r>
              <a:rPr/>
              <a:t> </a:t>
            </a:r>
            <a:r>
              <a:rPr/>
              <a:t>have</a:t>
            </a:r>
            <a:r>
              <a:rPr/>
              <a:t> </a:t>
            </a:r>
            <a:r>
              <a:rPr/>
              <a:t>a</a:t>
            </a:r>
            <a:r>
              <a:rPr/>
              <a:t> </a:t>
            </a:r>
            <a:r>
              <a:rPr/>
              <a:t>natural</a:t>
            </a:r>
            <a:r>
              <a:rPr/>
              <a:t> </a:t>
            </a:r>
            <a:r>
              <a:rPr/>
              <a:t>ordering,</a:t>
            </a:r>
            <a:r>
              <a:rPr/>
              <a:t> </a:t>
            </a:r>
            <a:r>
              <a:rPr/>
              <a:t>like</a:t>
            </a:r>
            <a:r>
              <a:rPr/>
              <a:t> </a:t>
            </a:r>
            <a:r>
              <a:rPr/>
              <a:t>the</a:t>
            </a:r>
            <a:r>
              <a:rPr/>
              <a:t> </a:t>
            </a:r>
            <a:r>
              <a:rPr/>
              <a:t>age</a:t>
            </a:r>
            <a:r>
              <a:rPr/>
              <a:t> </a:t>
            </a:r>
            <a:r>
              <a:rPr/>
              <a:t>groups</a:t>
            </a:r>
            <a:r>
              <a:rPr/>
              <a:t> </a:t>
            </a:r>
            <a:r>
              <a:rPr/>
              <a:t>we</a:t>
            </a:r>
            <a:r>
              <a:rPr/>
              <a:t> </a:t>
            </a:r>
            <a:r>
              <a:rPr/>
              <a:t>saw</a:t>
            </a:r>
            <a:r>
              <a:rPr/>
              <a:t> </a:t>
            </a:r>
            <a:r>
              <a:rPr/>
              <a:t>in</a:t>
            </a:r>
            <a:r>
              <a:rPr/>
              <a:t> </a:t>
            </a:r>
            <a:r>
              <a:rPr/>
              <a:t>an</a:t>
            </a:r>
            <a:r>
              <a:rPr/>
              <a:t> </a:t>
            </a:r>
            <a:r>
              <a:rPr/>
              <a:t>earlier</a:t>
            </a:r>
            <a:r>
              <a:rPr/>
              <a:t> </a:t>
            </a:r>
            <a:r>
              <a:rPr/>
              <a:t>example,</a:t>
            </a:r>
            <a:r>
              <a:rPr/>
              <a:t> </a:t>
            </a:r>
            <a:r>
              <a:rPr/>
              <a:t>you</a:t>
            </a:r>
            <a:r>
              <a:rPr/>
              <a:t> </a:t>
            </a:r>
            <a:r>
              <a:rPr/>
              <a:t>can’t</a:t>
            </a:r>
            <a:r>
              <a:rPr/>
              <a:t> </a:t>
            </a:r>
            <a:r>
              <a:rPr/>
              <a:t>sort</a:t>
            </a:r>
            <a:r>
              <a:rPr/>
              <a:t> </a:t>
            </a:r>
            <a:r>
              <a:rPr/>
              <a:t>by</a:t>
            </a:r>
            <a:r>
              <a:rPr/>
              <a:t> </a:t>
            </a:r>
            <a:r>
              <a:rPr/>
              <a:t>size.</a:t>
            </a:r>
            <a:r>
              <a:rPr/>
              <a:t> </a:t>
            </a:r>
            <a:r>
              <a:rPr/>
              <a:t>A</a:t>
            </a:r>
            <a:r>
              <a:rPr/>
              <a:t> </a:t>
            </a:r>
            <a:r>
              <a:rPr/>
              <a:t>bar</a:t>
            </a:r>
            <a:r>
              <a:rPr/>
              <a:t> </a:t>
            </a:r>
            <a:r>
              <a:rPr/>
              <a:t>chart</a:t>
            </a:r>
            <a:r>
              <a:rPr/>
              <a:t> </a:t>
            </a:r>
            <a:r>
              <a:rPr/>
              <a:t>that</a:t>
            </a:r>
            <a:r>
              <a:rPr/>
              <a:t> </a:t>
            </a:r>
            <a:r>
              <a:rPr/>
              <a:t>starts</a:t>
            </a:r>
            <a:r>
              <a:rPr/>
              <a:t> </a:t>
            </a:r>
            <a:r>
              <a:rPr/>
              <a:t>with</a:t>
            </a:r>
            <a:r>
              <a:rPr/>
              <a:t> </a:t>
            </a:r>
            <a:r>
              <a:rPr/>
              <a:t>30</a:t>
            </a:r>
            <a:r>
              <a:rPr/>
              <a:t> </a:t>
            </a:r>
            <a:r>
              <a:rPr/>
              <a:t>to</a:t>
            </a:r>
            <a:r>
              <a:rPr/>
              <a:t> </a:t>
            </a:r>
            <a:r>
              <a:rPr/>
              <a:t>40</a:t>
            </a:r>
            <a:r>
              <a:rPr/>
              <a:t> </a:t>
            </a:r>
            <a:r>
              <a:rPr/>
              <a:t>year</a:t>
            </a:r>
            <a:r>
              <a:rPr/>
              <a:t> </a:t>
            </a:r>
            <a:r>
              <a:rPr/>
              <a:t>old</a:t>
            </a:r>
            <a:r>
              <a:rPr/>
              <a:t> </a:t>
            </a:r>
            <a:r>
              <a:rPr/>
              <a:t>passengers,</a:t>
            </a:r>
            <a:r>
              <a:rPr/>
              <a:t> </a:t>
            </a:r>
            <a:r>
              <a:rPr/>
              <a:t>jumps</a:t>
            </a:r>
            <a:r>
              <a:rPr/>
              <a:t> </a:t>
            </a:r>
            <a:r>
              <a:rPr/>
              <a:t>to</a:t>
            </a:r>
            <a:r>
              <a:rPr/>
              <a:t> </a:t>
            </a:r>
            <a:r>
              <a:rPr/>
              <a:t>60</a:t>
            </a:r>
            <a:r>
              <a:rPr/>
              <a:t> </a:t>
            </a:r>
            <a:r>
              <a:rPr/>
              <a:t>to</a:t>
            </a:r>
            <a:r>
              <a:rPr/>
              <a:t> </a:t>
            </a:r>
            <a:r>
              <a:rPr/>
              <a:t>70</a:t>
            </a:r>
            <a:r>
              <a:rPr/>
              <a:t> </a:t>
            </a:r>
            <a:r>
              <a:rPr/>
              <a:t>year</a:t>
            </a:r>
            <a:r>
              <a:rPr/>
              <a:t> </a:t>
            </a:r>
            <a:r>
              <a:rPr/>
              <a:t>old</a:t>
            </a:r>
            <a:r>
              <a:rPr/>
              <a:t> </a:t>
            </a:r>
            <a:r>
              <a:rPr/>
              <a:t>passengers,</a:t>
            </a:r>
            <a:r>
              <a:rPr/>
              <a:t> </a:t>
            </a:r>
            <a:r>
              <a:rPr/>
              <a:t>and</a:t>
            </a:r>
            <a:r>
              <a:rPr/>
              <a:t> </a:t>
            </a:r>
            <a:r>
              <a:rPr/>
              <a:t>then</a:t>
            </a:r>
            <a:r>
              <a:rPr/>
              <a:t> </a:t>
            </a:r>
            <a:r>
              <a:rPr/>
              <a:t>jumps</a:t>
            </a:r>
            <a:r>
              <a:rPr/>
              <a:t> </a:t>
            </a:r>
            <a:r>
              <a:rPr/>
              <a:t>again</a:t>
            </a:r>
            <a:r>
              <a:rPr/>
              <a:t> </a:t>
            </a:r>
            <a:r>
              <a:rPr/>
              <a:t>to</a:t>
            </a:r>
            <a:r>
              <a:rPr/>
              <a:t> </a:t>
            </a:r>
            <a:r>
              <a:rPr/>
              <a:t>20</a:t>
            </a:r>
            <a:r>
              <a:rPr/>
              <a:t> </a:t>
            </a:r>
            <a:r>
              <a:rPr/>
              <a:t>to</a:t>
            </a:r>
            <a:r>
              <a:rPr/>
              <a:t> </a:t>
            </a:r>
            <a:r>
              <a:rPr/>
              <a:t>30</a:t>
            </a:r>
            <a:r>
              <a:rPr/>
              <a:t> </a:t>
            </a:r>
            <a:r>
              <a:rPr/>
              <a:t>year</a:t>
            </a:r>
            <a:r>
              <a:rPr/>
              <a:t> </a:t>
            </a:r>
            <a:r>
              <a:rPr/>
              <a:t>old</a:t>
            </a:r>
            <a:r>
              <a:rPr/>
              <a:t> </a:t>
            </a:r>
            <a:r>
              <a:rPr/>
              <a:t>passengers</a:t>
            </a:r>
            <a:r>
              <a:rPr/>
              <a:t> </a:t>
            </a:r>
            <a:r>
              <a:rPr/>
              <a:t>will</a:t>
            </a:r>
            <a:r>
              <a:rPr/>
              <a:t> </a:t>
            </a:r>
            <a:r>
              <a:rPr/>
              <a:t>cause</a:t>
            </a:r>
            <a:r>
              <a:rPr/>
              <a:t> </a:t>
            </a:r>
            <a:r>
              <a:rPr/>
              <a:t>too</a:t>
            </a:r>
            <a:r>
              <a:rPr/>
              <a:t> </a:t>
            </a:r>
            <a:r>
              <a:rPr/>
              <a:t>much</a:t>
            </a:r>
            <a:r>
              <a:rPr/>
              <a:t> </a:t>
            </a:r>
            <a:r>
              <a:rPr/>
              <a:t>confusion.</a:t>
            </a:r>
            <a:r>
              <a:rPr/>
              <a:t> </a:t>
            </a:r>
            <a:r>
              <a:rPr/>
              <a:t>A</a:t>
            </a:r>
            <a:r>
              <a:rPr/>
              <a:t> </a:t>
            </a:r>
            <a:r>
              <a:rPr/>
              <a:t>Likert</a:t>
            </a:r>
            <a:r>
              <a:rPr/>
              <a:t> </a:t>
            </a:r>
            <a:r>
              <a:rPr/>
              <a:t>scale</a:t>
            </a:r>
            <a:r>
              <a:rPr/>
              <a:t> </a:t>
            </a:r>
            <a:r>
              <a:rPr/>
              <a:t>pretty</a:t>
            </a:r>
            <a:r>
              <a:rPr/>
              <a:t> </a:t>
            </a:r>
            <a:r>
              <a:rPr/>
              <a:t>much</a:t>
            </a:r>
            <a:r>
              <a:rPr/>
              <a:t> </a:t>
            </a:r>
            <a:r>
              <a:rPr/>
              <a:t>has</a:t>
            </a:r>
            <a:r>
              <a:rPr/>
              <a:t> </a:t>
            </a:r>
            <a:r>
              <a:rPr/>
              <a:t>to</a:t>
            </a:r>
            <a:r>
              <a:rPr/>
              <a:t> </a:t>
            </a:r>
            <a:r>
              <a:rPr/>
              <a:t>start</a:t>
            </a:r>
            <a:r>
              <a:rPr/>
              <a:t> </a:t>
            </a:r>
            <a:r>
              <a:rPr/>
              <a:t>with</a:t>
            </a:r>
            <a:r>
              <a:rPr/>
              <a:t> </a:t>
            </a:r>
            <a:r>
              <a:rPr/>
              <a:t>“</a:t>
            </a:r>
            <a:r>
              <a:rPr/>
              <a:t>strongly</a:t>
            </a:r>
            <a:r>
              <a:rPr/>
              <a:t> </a:t>
            </a:r>
            <a:r>
              <a:rPr/>
              <a:t>disagree</a:t>
            </a:r>
            <a:r>
              <a:rPr/>
              <a:t>”</a:t>
            </a:r>
            <a:r>
              <a:rPr/>
              <a:t> </a:t>
            </a:r>
            <a:r>
              <a:rPr/>
              <a:t>and</a:t>
            </a:r>
            <a:r>
              <a:rPr/>
              <a:t> </a:t>
            </a:r>
            <a:r>
              <a:rPr/>
              <a:t>follow</a:t>
            </a:r>
            <a:r>
              <a:rPr/>
              <a:t> </a:t>
            </a:r>
            <a:r>
              <a:rPr/>
              <a:t>the</a:t>
            </a:r>
            <a:r>
              <a:rPr/>
              <a:t> </a:t>
            </a:r>
            <a:r>
              <a:rPr/>
              <a:t>proper</a:t>
            </a:r>
            <a:r>
              <a:rPr/>
              <a:t> </a:t>
            </a:r>
            <a:r>
              <a:rPr/>
              <a:t>sequence</a:t>
            </a:r>
            <a:r>
              <a:rPr/>
              <a:t> </a:t>
            </a:r>
            <a:r>
              <a:rPr/>
              <a:t>through</a:t>
            </a:r>
            <a:r>
              <a:rPr/>
              <a:t> </a:t>
            </a:r>
            <a:r>
              <a:rPr/>
              <a:t>“</a:t>
            </a:r>
            <a:r>
              <a:rPr/>
              <a:t>disagree,</a:t>
            </a:r>
            <a:r>
              <a:rPr/>
              <a:t>”</a:t>
            </a:r>
            <a:r>
              <a:rPr/>
              <a:t> </a:t>
            </a:r>
            <a:r>
              <a:rPr/>
              <a:t>“</a:t>
            </a:r>
            <a:r>
              <a:rPr/>
              <a:t>neutral,</a:t>
            </a:r>
            <a:r>
              <a:rPr/>
              <a:t>”</a:t>
            </a:r>
            <a:r>
              <a:rPr/>
              <a:t> </a:t>
            </a:r>
            <a:r>
              <a:rPr/>
              <a:t>“</a:t>
            </a:r>
            <a:r>
              <a:rPr/>
              <a:t>agree,</a:t>
            </a:r>
            <a:r>
              <a:rPr/>
              <a:t>”</a:t>
            </a:r>
            <a:r>
              <a:rPr/>
              <a:t> </a:t>
            </a:r>
            <a:r>
              <a:rPr/>
              <a:t>and</a:t>
            </a:r>
            <a:r>
              <a:rPr/>
              <a:t> </a:t>
            </a:r>
            <a:r>
              <a:rPr/>
              <a:t>end</a:t>
            </a:r>
            <a:r>
              <a:rPr/>
              <a:t> </a:t>
            </a:r>
            <a:r>
              <a:rPr/>
              <a:t>up</a:t>
            </a:r>
            <a:r>
              <a:rPr/>
              <a:t> </a:t>
            </a:r>
            <a:r>
              <a:rPr/>
              <a:t>at</a:t>
            </a:r>
            <a:r>
              <a:rPr/>
              <a:t> </a:t>
            </a:r>
            <a:r>
              <a:rPr/>
              <a:t>“</a:t>
            </a:r>
            <a:r>
              <a:rPr/>
              <a:t>strongly</a:t>
            </a:r>
            <a:r>
              <a:rPr/>
              <a:t> </a:t>
            </a:r>
            <a:r>
              <a:rPr/>
              <a:t>agree.</a:t>
            </a:r>
            <a:r>
              <a:rPr/>
              <a:t>”</a:t>
            </a:r>
          </a:p>
          <a:p>
            <a:pPr lvl="0" marL="0" indent="0">
              <a:buNone/>
            </a:pPr>
          </a:p>
          <a:p>
            <a:pPr lvl="0" marL="0" indent="0">
              <a:buNone/>
            </a:pPr>
            <a:r>
              <a:rPr/>
              <a:t>Some</a:t>
            </a:r>
            <a:r>
              <a:rPr/>
              <a:t> </a:t>
            </a:r>
            <a:r>
              <a:rPr/>
              <a:t>people</a:t>
            </a:r>
            <a:r>
              <a:rPr/>
              <a:t> </a:t>
            </a:r>
            <a:r>
              <a:rPr/>
              <a:t>like</a:t>
            </a:r>
            <a:r>
              <a:rPr/>
              <a:t> </a:t>
            </a:r>
            <a:r>
              <a:rPr/>
              <a:t>a</a:t>
            </a:r>
            <a:r>
              <a:rPr/>
              <a:t> </a:t>
            </a:r>
            <a:r>
              <a:rPr/>
              <a:t>nice</a:t>
            </a:r>
            <a:r>
              <a:rPr/>
              <a:t> </a:t>
            </a:r>
            <a:r>
              <a:rPr/>
              <a:t>orderly</a:t>
            </a:r>
            <a:r>
              <a:rPr/>
              <a:t> </a:t>
            </a:r>
            <a:r>
              <a:rPr/>
              <a:t>alphabetical</a:t>
            </a:r>
            <a:r>
              <a:rPr/>
              <a:t> </a:t>
            </a:r>
            <a:r>
              <a:rPr/>
              <a:t>order</a:t>
            </a:r>
            <a:r>
              <a:rPr/>
              <a:t> </a:t>
            </a:r>
            <a:r>
              <a:rPr/>
              <a:t>to</a:t>
            </a:r>
            <a:r>
              <a:rPr/>
              <a:t> </a:t>
            </a:r>
            <a:r>
              <a:rPr/>
              <a:t>their</a:t>
            </a:r>
            <a:r>
              <a:rPr/>
              <a:t> </a:t>
            </a:r>
            <a:r>
              <a:rPr/>
              <a:t>bars.</a:t>
            </a:r>
            <a:r>
              <a:rPr/>
              <a:t> </a:t>
            </a:r>
            <a:r>
              <a:rPr/>
              <a:t>It</a:t>
            </a:r>
            <a:r>
              <a:rPr/>
              <a:t> </a:t>
            </a:r>
            <a:r>
              <a:rPr/>
              <a:t>helps</a:t>
            </a:r>
            <a:r>
              <a:rPr/>
              <a:t> </a:t>
            </a:r>
            <a:r>
              <a:rPr/>
              <a:t>a</a:t>
            </a:r>
            <a:r>
              <a:rPr/>
              <a:t> </a:t>
            </a:r>
            <a:r>
              <a:rPr/>
              <a:t>little</a:t>
            </a:r>
            <a:r>
              <a:rPr/>
              <a:t> </a:t>
            </a:r>
            <a:r>
              <a:rPr/>
              <a:t>bit</a:t>
            </a:r>
            <a:r>
              <a:rPr/>
              <a:t> </a:t>
            </a:r>
            <a:r>
              <a:rPr/>
              <a:t>with</a:t>
            </a:r>
            <a:r>
              <a:rPr/>
              <a:t> </a:t>
            </a:r>
            <a:r>
              <a:rPr/>
              <a:t>“</a:t>
            </a:r>
            <a:r>
              <a:rPr/>
              <a:t>look</a:t>
            </a:r>
            <a:r>
              <a:rPr/>
              <a:t> </a:t>
            </a:r>
            <a:r>
              <a:rPr/>
              <a:t>up</a:t>
            </a:r>
            <a:r>
              <a:rPr/>
              <a:t>”</a:t>
            </a:r>
            <a:r>
              <a:rPr/>
              <a:t> </a:t>
            </a:r>
            <a:r>
              <a:rPr/>
              <a:t>or</a:t>
            </a:r>
            <a:r>
              <a:rPr/>
              <a:t> </a:t>
            </a:r>
            <a:r>
              <a:rPr/>
              <a:t>the</a:t>
            </a:r>
            <a:r>
              <a:rPr/>
              <a:t> </a:t>
            </a:r>
            <a:r>
              <a:rPr/>
              <a:t>process</a:t>
            </a:r>
            <a:r>
              <a:rPr/>
              <a:t> </a:t>
            </a:r>
            <a:r>
              <a:rPr/>
              <a:t>of</a:t>
            </a:r>
            <a:r>
              <a:rPr/>
              <a:t> </a:t>
            </a:r>
            <a:r>
              <a:rPr/>
              <a:t>quickly</a:t>
            </a:r>
            <a:r>
              <a:rPr/>
              <a:t> </a:t>
            </a:r>
            <a:r>
              <a:rPr/>
              <a:t>finding</a:t>
            </a:r>
            <a:r>
              <a:rPr/>
              <a:t> </a:t>
            </a:r>
            <a:r>
              <a:rPr/>
              <a:t>a</a:t>
            </a:r>
            <a:r>
              <a:rPr/>
              <a:t> </a:t>
            </a:r>
            <a:r>
              <a:rPr/>
              <a:t>particular</a:t>
            </a:r>
            <a:r>
              <a:rPr/>
              <a:t> </a:t>
            </a:r>
            <a:r>
              <a:rPr/>
              <a:t>bar</a:t>
            </a:r>
            <a:r>
              <a:rPr/>
              <a:t> </a:t>
            </a:r>
            <a:r>
              <a:rPr/>
              <a:t>of</a:t>
            </a:r>
            <a:r>
              <a:rPr/>
              <a:t> </a:t>
            </a:r>
            <a:r>
              <a:rPr/>
              <a:t>interest.</a:t>
            </a:r>
            <a:r>
              <a:rPr/>
              <a:t> </a:t>
            </a:r>
            <a:r>
              <a:rPr/>
              <a:t>But</a:t>
            </a:r>
            <a:r>
              <a:rPr/>
              <a:t> </a:t>
            </a:r>
            <a:r>
              <a:rPr/>
              <a:t>the</a:t>
            </a:r>
            <a:r>
              <a:rPr/>
              <a:t> </a:t>
            </a:r>
            <a:r>
              <a:rPr/>
              <a:t>value</a:t>
            </a:r>
            <a:r>
              <a:rPr/>
              <a:t> </a:t>
            </a:r>
            <a:r>
              <a:rPr/>
              <a:t>of</a:t>
            </a:r>
            <a:r>
              <a:rPr/>
              <a:t> </a:t>
            </a:r>
            <a:r>
              <a:rPr/>
              <a:t>look</a:t>
            </a:r>
            <a:r>
              <a:rPr/>
              <a:t> </a:t>
            </a:r>
            <a:r>
              <a:rPr/>
              <a:t>up</a:t>
            </a:r>
            <a:r>
              <a:rPr/>
              <a:t> </a:t>
            </a:r>
            <a:r>
              <a:rPr/>
              <a:t>is</a:t>
            </a:r>
            <a:r>
              <a:rPr/>
              <a:t> </a:t>
            </a:r>
            <a:r>
              <a:rPr/>
              <a:t>often</a:t>
            </a:r>
            <a:r>
              <a:rPr/>
              <a:t> </a:t>
            </a:r>
            <a:r>
              <a:rPr/>
              <a:t>overrated,</a:t>
            </a:r>
            <a:r>
              <a:rPr/>
              <a:t> </a:t>
            </a:r>
            <a:r>
              <a:rPr/>
              <a:t>as</a:t>
            </a:r>
            <a:r>
              <a:rPr/>
              <a:t> </a:t>
            </a:r>
            <a:r>
              <a:rPr/>
              <a:t>the</a:t>
            </a:r>
            <a:r>
              <a:rPr/>
              <a:t> </a:t>
            </a:r>
            <a:r>
              <a:rPr/>
              <a:t>more</a:t>
            </a:r>
            <a:r>
              <a:rPr/>
              <a:t> </a:t>
            </a:r>
            <a:r>
              <a:rPr/>
              <a:t>important</a:t>
            </a:r>
            <a:r>
              <a:rPr/>
              <a:t> </a:t>
            </a:r>
            <a:r>
              <a:rPr/>
              <a:t>visual</a:t>
            </a:r>
            <a:r>
              <a:rPr/>
              <a:t> </a:t>
            </a:r>
            <a:r>
              <a:rPr/>
              <a:t>tasks</a:t>
            </a:r>
            <a:r>
              <a:rPr/>
              <a:t> </a:t>
            </a:r>
            <a:r>
              <a:rPr/>
              <a:t>are</a:t>
            </a:r>
            <a:r>
              <a:rPr/>
              <a:t> </a:t>
            </a:r>
            <a:r>
              <a:rPr/>
              <a:t>comparisons</a:t>
            </a:r>
            <a:r>
              <a:rPr/>
              <a:t> </a:t>
            </a:r>
            <a:r>
              <a:rPr/>
              <a:t>of</a:t>
            </a:r>
            <a:r>
              <a:rPr/>
              <a:t> </a:t>
            </a:r>
            <a:r>
              <a:rPr/>
              <a:t>one</a:t>
            </a:r>
            <a:r>
              <a:rPr/>
              <a:t> </a:t>
            </a:r>
            <a:r>
              <a:rPr/>
              <a:t>bar</a:t>
            </a:r>
            <a:r>
              <a:rPr/>
              <a:t> </a:t>
            </a:r>
            <a:r>
              <a:rPr/>
              <a:t>to</a:t>
            </a:r>
            <a:r>
              <a:rPr/>
              <a:t> </a:t>
            </a:r>
            <a:r>
              <a:rPr/>
              <a:t>another</a:t>
            </a:r>
            <a:r>
              <a:rPr/>
              <a:t> </a:t>
            </a:r>
            <a:r>
              <a:rPr/>
              <a:t>rather</a:t>
            </a:r>
            <a:r>
              <a:rPr/>
              <a:t> </a:t>
            </a:r>
            <a:r>
              <a:rPr/>
              <a:t>than</a:t>
            </a:r>
            <a:r>
              <a:rPr/>
              <a:t> </a:t>
            </a:r>
            <a:r>
              <a:rPr/>
              <a:t>the</a:t>
            </a:r>
            <a:r>
              <a:rPr/>
              <a:t> </a:t>
            </a:r>
            <a:r>
              <a:rPr/>
              <a:t>rapid</a:t>
            </a:r>
            <a:r>
              <a:rPr/>
              <a:t> </a:t>
            </a:r>
            <a:r>
              <a:rPr/>
              <a:t>identification</a:t>
            </a:r>
            <a:r>
              <a:rPr/>
              <a:t> </a:t>
            </a:r>
            <a:r>
              <a:rPr/>
              <a:t>of</a:t>
            </a:r>
            <a:r>
              <a:rPr/>
              <a:t> </a:t>
            </a:r>
            <a:r>
              <a:rPr/>
              <a:t>a</a:t>
            </a:r>
            <a:r>
              <a:rPr/>
              <a:t> </a:t>
            </a:r>
            <a:r>
              <a:rPr/>
              <a:t>single</a:t>
            </a:r>
            <a:r>
              <a:rPr/>
              <a:t> </a:t>
            </a:r>
            <a:r>
              <a:rPr/>
              <a:t>bar.</a:t>
            </a:r>
          </a:p>
        </p:txBody>
      </p:sp>
      <p:sp>
        <p:nvSpPr>
          <p:cNvPr id="4" name="Slide Number Placeholder 3"/>
          <p:cNvSpPr>
            <a:spLocks noGrp="1"/>
          </p:cNvSpPr>
          <p:nvPr>
            <p:ph type="sldNum" sz="quarter" idx="10"/>
          </p:nvPr>
        </p:nvSpPr>
        <p:spPr/>
        <p:txBody>
          <a:bodyPr/>
          <a:lstStyle/>
          <a:p>
            <a:fld id="{18BDFEC3-8487-43E8-A154-7C12CBC1FFF2}" type="slidenum">
              <a:rPr lang="en-US"/>
              <a:t>159</a:t>
            </a:fld>
            <a:endParaRPr lang="en-US"/>
          </a:p>
        </p:txBody>
      </p:sp>
    </p:spTree>
  </p:cSld>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When</a:t>
            </a:r>
            <a:r>
              <a:rPr/>
              <a:t> </a:t>
            </a:r>
            <a:r>
              <a:rPr/>
              <a:t>you</a:t>
            </a:r>
            <a:r>
              <a:rPr/>
              <a:t> </a:t>
            </a:r>
            <a:r>
              <a:rPr/>
              <a:t>have</a:t>
            </a:r>
            <a:r>
              <a:rPr/>
              <a:t> </a:t>
            </a:r>
            <a:r>
              <a:rPr/>
              <a:t>two</a:t>
            </a:r>
            <a:r>
              <a:rPr/>
              <a:t> </a:t>
            </a:r>
            <a:r>
              <a:rPr/>
              <a:t>different</a:t>
            </a:r>
            <a:r>
              <a:rPr/>
              <a:t> </a:t>
            </a:r>
            <a:r>
              <a:rPr/>
              <a:t>categories,</a:t>
            </a:r>
            <a:r>
              <a:rPr/>
              <a:t> </a:t>
            </a:r>
            <a:r>
              <a:rPr/>
              <a:t>like</a:t>
            </a:r>
            <a:r>
              <a:rPr/>
              <a:t> </a:t>
            </a:r>
            <a:r>
              <a:rPr/>
              <a:t>gender</a:t>
            </a:r>
            <a:r>
              <a:rPr/>
              <a:t> </a:t>
            </a:r>
            <a:r>
              <a:rPr/>
              <a:t>and</a:t>
            </a:r>
            <a:r>
              <a:rPr/>
              <a:t> </a:t>
            </a:r>
            <a:r>
              <a:rPr/>
              <a:t>passenger</a:t>
            </a:r>
            <a:r>
              <a:rPr/>
              <a:t> </a:t>
            </a:r>
            <a:r>
              <a:rPr/>
              <a:t>class</a:t>
            </a:r>
            <a:r>
              <a:rPr/>
              <a:t> </a:t>
            </a:r>
            <a:r>
              <a:rPr/>
              <a:t>in</a:t>
            </a:r>
            <a:r>
              <a:rPr/>
              <a:t> </a:t>
            </a:r>
            <a:r>
              <a:rPr/>
              <a:t>the</a:t>
            </a:r>
            <a:r>
              <a:rPr/>
              <a:t> </a:t>
            </a:r>
            <a:r>
              <a:rPr/>
              <a:t>Titanic</a:t>
            </a:r>
            <a:r>
              <a:rPr/>
              <a:t> </a:t>
            </a:r>
            <a:r>
              <a:rPr/>
              <a:t>example,</a:t>
            </a:r>
            <a:r>
              <a:rPr/>
              <a:t> </a:t>
            </a:r>
            <a:r>
              <a:rPr/>
              <a:t>you</a:t>
            </a:r>
            <a:r>
              <a:rPr/>
              <a:t> </a:t>
            </a:r>
            <a:r>
              <a:rPr/>
              <a:t>have</a:t>
            </a:r>
            <a:r>
              <a:rPr/>
              <a:t> </a:t>
            </a:r>
            <a:r>
              <a:rPr/>
              <a:t>the</a:t>
            </a:r>
            <a:r>
              <a:rPr/>
              <a:t> </a:t>
            </a:r>
            <a:r>
              <a:rPr/>
              <a:t>opportunity</a:t>
            </a:r>
            <a:r>
              <a:rPr/>
              <a:t> </a:t>
            </a:r>
            <a:r>
              <a:rPr/>
              <a:t>to</a:t>
            </a:r>
            <a:r>
              <a:rPr/>
              <a:t> </a:t>
            </a:r>
            <a:r>
              <a:rPr/>
              <a:t>display</a:t>
            </a:r>
            <a:r>
              <a:rPr/>
              <a:t> </a:t>
            </a:r>
            <a:r>
              <a:rPr/>
              <a:t>the</a:t>
            </a:r>
            <a:r>
              <a:rPr/>
              <a:t> </a:t>
            </a:r>
            <a:r>
              <a:rPr/>
              <a:t>bar</a:t>
            </a:r>
            <a:r>
              <a:rPr/>
              <a:t> </a:t>
            </a:r>
            <a:r>
              <a:rPr/>
              <a:t>chart</a:t>
            </a:r>
            <a:r>
              <a:rPr/>
              <a:t> </a:t>
            </a:r>
            <a:r>
              <a:rPr/>
              <a:t>several</a:t>
            </a:r>
            <a:r>
              <a:rPr/>
              <a:t> </a:t>
            </a:r>
            <a:r>
              <a:rPr/>
              <a:t>different</a:t>
            </a:r>
            <a:r>
              <a:rPr/>
              <a:t> </a:t>
            </a:r>
            <a:r>
              <a:rPr/>
              <a:t>ways.</a:t>
            </a:r>
            <a:r>
              <a:rPr/>
              <a:t> </a:t>
            </a:r>
            <a:r>
              <a:rPr/>
              <a:t>It</a:t>
            </a:r>
            <a:r>
              <a:rPr/>
              <a:t> </a:t>
            </a:r>
            <a:r>
              <a:rPr/>
              <a:t>is</a:t>
            </a:r>
            <a:r>
              <a:rPr/>
              <a:t> </a:t>
            </a:r>
            <a:r>
              <a:rPr/>
              <a:t>more</a:t>
            </a:r>
            <a:r>
              <a:rPr/>
              <a:t> </a:t>
            </a:r>
            <a:r>
              <a:rPr/>
              <a:t>work,</a:t>
            </a:r>
            <a:r>
              <a:rPr/>
              <a:t> </a:t>
            </a:r>
            <a:r>
              <a:rPr/>
              <a:t>but</a:t>
            </a:r>
            <a:r>
              <a:rPr/>
              <a:t> </a:t>
            </a:r>
            <a:r>
              <a:rPr/>
              <a:t>it</a:t>
            </a:r>
            <a:r>
              <a:rPr/>
              <a:t> </a:t>
            </a:r>
            <a:r>
              <a:rPr/>
              <a:t>is</a:t>
            </a:r>
            <a:r>
              <a:rPr/>
              <a:t> </a:t>
            </a:r>
            <a:r>
              <a:rPr/>
              <a:t>often</a:t>
            </a:r>
            <a:r>
              <a:rPr/>
              <a:t> </a:t>
            </a:r>
            <a:r>
              <a:rPr/>
              <a:t>well</a:t>
            </a:r>
            <a:r>
              <a:rPr/>
              <a:t> </a:t>
            </a:r>
            <a:r>
              <a:rPr/>
              <a:t>worth</a:t>
            </a:r>
            <a:r>
              <a:rPr/>
              <a:t> </a:t>
            </a:r>
            <a:r>
              <a:rPr/>
              <a:t>your</a:t>
            </a:r>
            <a:r>
              <a:rPr/>
              <a:t> </a:t>
            </a:r>
            <a:r>
              <a:rPr/>
              <a:t>time</a:t>
            </a:r>
            <a:r>
              <a:rPr/>
              <a:t> </a:t>
            </a:r>
            <a:r>
              <a:rPr/>
              <a:t>to</a:t>
            </a:r>
            <a:r>
              <a:rPr/>
              <a:t> </a:t>
            </a:r>
            <a:r>
              <a:rPr/>
              <a:t>try</a:t>
            </a:r>
            <a:r>
              <a:rPr/>
              <a:t> </a:t>
            </a:r>
            <a:r>
              <a:rPr/>
              <a:t>your</a:t>
            </a:r>
            <a:r>
              <a:rPr/>
              <a:t> </a:t>
            </a:r>
            <a:r>
              <a:rPr/>
              <a:t>bar</a:t>
            </a:r>
            <a:r>
              <a:rPr/>
              <a:t> </a:t>
            </a:r>
            <a:r>
              <a:rPr/>
              <a:t>chart</a:t>
            </a:r>
            <a:r>
              <a:rPr/>
              <a:t> </a:t>
            </a:r>
            <a:r>
              <a:rPr/>
              <a:t>several</a:t>
            </a:r>
            <a:r>
              <a:rPr/>
              <a:t> </a:t>
            </a:r>
            <a:r>
              <a:rPr/>
              <a:t>different</a:t>
            </a:r>
            <a:r>
              <a:rPr/>
              <a:t> </a:t>
            </a:r>
            <a:r>
              <a:rPr/>
              <a:t>ways.</a:t>
            </a:r>
          </a:p>
        </p:txBody>
      </p:sp>
      <p:sp>
        <p:nvSpPr>
          <p:cNvPr id="4" name="Slide Number Placeholder 3"/>
          <p:cNvSpPr>
            <a:spLocks noGrp="1"/>
          </p:cNvSpPr>
          <p:nvPr>
            <p:ph type="sldNum" sz="quarter" idx="10"/>
          </p:nvPr>
        </p:nvSpPr>
        <p:spPr/>
        <p:txBody>
          <a:bodyPr/>
          <a:lstStyle/>
          <a:p>
            <a:fld id="{18BDFEC3-8487-43E8-A154-7C12CBC1FFF2}" type="slidenum">
              <a:rPr lang="en-US"/>
              <a:t>160</a:t>
            </a:fld>
            <a:endParaRPr lang="en-US"/>
          </a:p>
        </p:txBody>
      </p:sp>
    </p:spTree>
  </p:cSld>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When</a:t>
            </a:r>
            <a:r>
              <a:rPr/>
              <a:t> </a:t>
            </a:r>
            <a:r>
              <a:rPr/>
              <a:t>you</a:t>
            </a:r>
            <a:r>
              <a:rPr/>
              <a:t> </a:t>
            </a:r>
            <a:r>
              <a:rPr/>
              <a:t>place</a:t>
            </a:r>
            <a:r>
              <a:rPr/>
              <a:t> </a:t>
            </a:r>
            <a:r>
              <a:rPr/>
              <a:t>the</a:t>
            </a:r>
            <a:r>
              <a:rPr/>
              <a:t> </a:t>
            </a:r>
            <a:r>
              <a:rPr/>
              <a:t>passenger</a:t>
            </a:r>
            <a:r>
              <a:rPr/>
              <a:t> </a:t>
            </a:r>
            <a:r>
              <a:rPr/>
              <a:t>classes</a:t>
            </a:r>
            <a:r>
              <a:rPr/>
              <a:t> </a:t>
            </a:r>
            <a:r>
              <a:rPr/>
              <a:t>next</a:t>
            </a:r>
            <a:r>
              <a:rPr/>
              <a:t> </a:t>
            </a:r>
            <a:r>
              <a:rPr/>
              <a:t>to</a:t>
            </a:r>
            <a:r>
              <a:rPr/>
              <a:t> </a:t>
            </a:r>
            <a:r>
              <a:rPr/>
              <a:t>one</a:t>
            </a:r>
            <a:r>
              <a:rPr/>
              <a:t> </a:t>
            </a:r>
            <a:r>
              <a:rPr/>
              <a:t>another,</a:t>
            </a:r>
            <a:r>
              <a:rPr/>
              <a:t> </a:t>
            </a:r>
            <a:r>
              <a:rPr/>
              <a:t>it</a:t>
            </a:r>
            <a:r>
              <a:rPr/>
              <a:t> </a:t>
            </a:r>
            <a:r>
              <a:rPr/>
              <a:t>both</a:t>
            </a:r>
            <a:r>
              <a:rPr/>
              <a:t> </a:t>
            </a:r>
            <a:r>
              <a:rPr/>
              <a:t>emphasizes</a:t>
            </a:r>
            <a:r>
              <a:rPr/>
              <a:t> </a:t>
            </a:r>
            <a:r>
              <a:rPr/>
              <a:t>and</a:t>
            </a:r>
            <a:r>
              <a:rPr/>
              <a:t> </a:t>
            </a:r>
            <a:r>
              <a:rPr/>
              <a:t>facilitates</a:t>
            </a:r>
            <a:r>
              <a:rPr/>
              <a:t> </a:t>
            </a:r>
            <a:r>
              <a:rPr/>
              <a:t>comparisons</a:t>
            </a:r>
            <a:r>
              <a:rPr/>
              <a:t> </a:t>
            </a:r>
            <a:r>
              <a:rPr/>
              <a:t>among</a:t>
            </a:r>
            <a:r>
              <a:rPr/>
              <a:t> </a:t>
            </a:r>
            <a:r>
              <a:rPr/>
              <a:t>the</a:t>
            </a:r>
            <a:r>
              <a:rPr/>
              <a:t> </a:t>
            </a:r>
            <a:r>
              <a:rPr/>
              <a:t>passenger</a:t>
            </a:r>
            <a:r>
              <a:rPr/>
              <a:t> </a:t>
            </a:r>
            <a:r>
              <a:rPr/>
              <a:t>classes.</a:t>
            </a:r>
            <a:r>
              <a:rPr/>
              <a:t> </a:t>
            </a:r>
            <a:r>
              <a:rPr/>
              <a:t>The</a:t>
            </a:r>
            <a:r>
              <a:rPr/>
              <a:t> </a:t>
            </a:r>
            <a:r>
              <a:rPr/>
              <a:t>rule</a:t>
            </a:r>
            <a:r>
              <a:rPr/>
              <a:t> </a:t>
            </a:r>
            <a:r>
              <a:rPr/>
              <a:t>is</a:t>
            </a:r>
            <a:r>
              <a:rPr/>
              <a:t> </a:t>
            </a:r>
            <a:r>
              <a:rPr/>
              <a:t>to</a:t>
            </a:r>
            <a:r>
              <a:rPr/>
              <a:t> </a:t>
            </a:r>
            <a:r>
              <a:rPr/>
              <a:t>place</a:t>
            </a:r>
            <a:r>
              <a:rPr/>
              <a:t> </a:t>
            </a:r>
            <a:r>
              <a:rPr/>
              <a:t>things</a:t>
            </a:r>
            <a:r>
              <a:rPr/>
              <a:t> </a:t>
            </a:r>
            <a:r>
              <a:rPr/>
              <a:t>close</a:t>
            </a:r>
            <a:r>
              <a:rPr/>
              <a:t> </a:t>
            </a:r>
            <a:r>
              <a:rPr/>
              <a:t>that</a:t>
            </a:r>
            <a:r>
              <a:rPr/>
              <a:t> </a:t>
            </a:r>
            <a:r>
              <a:rPr/>
              <a:t>you</a:t>
            </a:r>
            <a:r>
              <a:rPr/>
              <a:t> </a:t>
            </a:r>
            <a:r>
              <a:rPr/>
              <a:t>want</a:t>
            </a:r>
            <a:r>
              <a:rPr/>
              <a:t> </a:t>
            </a:r>
            <a:r>
              <a:rPr/>
              <a:t>to</a:t>
            </a:r>
            <a:r>
              <a:rPr/>
              <a:t> </a:t>
            </a:r>
            <a:r>
              <a:rPr/>
              <a:t>be</a:t>
            </a:r>
            <a:r>
              <a:rPr/>
              <a:t> </a:t>
            </a:r>
            <a:r>
              <a:rPr/>
              <a:t>compared.</a:t>
            </a:r>
            <a:r>
              <a:rPr/>
              <a:t> </a:t>
            </a:r>
            <a:r>
              <a:rPr/>
              <a:t>So</a:t>
            </a:r>
            <a:r>
              <a:rPr/>
              <a:t> </a:t>
            </a:r>
            <a:r>
              <a:rPr/>
              <a:t>this</a:t>
            </a:r>
            <a:r>
              <a:rPr/>
              <a:t> </a:t>
            </a:r>
            <a:r>
              <a:rPr/>
              <a:t>graph</a:t>
            </a:r>
            <a:r>
              <a:rPr/>
              <a:t> </a:t>
            </a:r>
            <a:r>
              <a:rPr/>
              <a:t>tells</a:t>
            </a:r>
            <a:r>
              <a:rPr/>
              <a:t> </a:t>
            </a:r>
            <a:r>
              <a:rPr/>
              <a:t>you</a:t>
            </a:r>
            <a:r>
              <a:rPr/>
              <a:t> </a:t>
            </a:r>
            <a:r>
              <a:rPr/>
              <a:t>that</a:t>
            </a:r>
            <a:r>
              <a:rPr/>
              <a:t> </a:t>
            </a:r>
            <a:r>
              <a:rPr/>
              <a:t>males</a:t>
            </a:r>
            <a:r>
              <a:rPr/>
              <a:t> </a:t>
            </a:r>
            <a:r>
              <a:rPr/>
              <a:t>tend</a:t>
            </a:r>
            <a:r>
              <a:rPr/>
              <a:t> </a:t>
            </a:r>
            <a:r>
              <a:rPr/>
              <a:t>to</a:t>
            </a:r>
            <a:r>
              <a:rPr/>
              <a:t> </a:t>
            </a:r>
            <a:r>
              <a:rPr/>
              <a:t>be</a:t>
            </a:r>
            <a:r>
              <a:rPr/>
              <a:t> </a:t>
            </a:r>
            <a:r>
              <a:rPr/>
              <a:t>found</a:t>
            </a:r>
            <a:r>
              <a:rPr/>
              <a:t> </a:t>
            </a:r>
            <a:r>
              <a:rPr/>
              <a:t>by</a:t>
            </a:r>
            <a:r>
              <a:rPr/>
              <a:t> </a:t>
            </a:r>
            <a:r>
              <a:rPr/>
              <a:t>far</a:t>
            </a:r>
            <a:r>
              <a:rPr/>
              <a:t> </a:t>
            </a:r>
            <a:r>
              <a:rPr/>
              <a:t>more</a:t>
            </a:r>
            <a:r>
              <a:rPr/>
              <a:t> </a:t>
            </a:r>
            <a:r>
              <a:rPr/>
              <a:t>often</a:t>
            </a:r>
            <a:r>
              <a:rPr/>
              <a:t> </a:t>
            </a:r>
            <a:r>
              <a:rPr/>
              <a:t>in</a:t>
            </a:r>
            <a:r>
              <a:rPr/>
              <a:t> </a:t>
            </a:r>
            <a:r>
              <a:rPr/>
              <a:t>third</a:t>
            </a:r>
            <a:r>
              <a:rPr/>
              <a:t> </a:t>
            </a:r>
            <a:r>
              <a:rPr/>
              <a:t>class</a:t>
            </a:r>
            <a:r>
              <a:rPr/>
              <a:t> </a:t>
            </a:r>
            <a:r>
              <a:rPr/>
              <a:t>than</a:t>
            </a:r>
            <a:r>
              <a:rPr/>
              <a:t> </a:t>
            </a:r>
            <a:r>
              <a:rPr/>
              <a:t>any</a:t>
            </a:r>
            <a:r>
              <a:rPr/>
              <a:t> </a:t>
            </a:r>
            <a:r>
              <a:rPr/>
              <a:t>other</a:t>
            </a:r>
            <a:r>
              <a:rPr/>
              <a:t> </a:t>
            </a:r>
            <a:r>
              <a:rPr/>
              <a:t>class.</a:t>
            </a:r>
            <a:r>
              <a:rPr/>
              <a:t> </a:t>
            </a:r>
            <a:r>
              <a:rPr/>
              <a:t>This</a:t>
            </a:r>
            <a:r>
              <a:rPr/>
              <a:t> </a:t>
            </a:r>
            <a:r>
              <a:rPr/>
              <a:t>is</a:t>
            </a:r>
            <a:r>
              <a:rPr/>
              <a:t> </a:t>
            </a:r>
            <a:r>
              <a:rPr/>
              <a:t>where</a:t>
            </a:r>
            <a:r>
              <a:rPr/>
              <a:t> </a:t>
            </a:r>
            <a:r>
              <a:rPr/>
              <a:t>Leonardo</a:t>
            </a:r>
            <a:r>
              <a:rPr/>
              <a:t> </a:t>
            </a:r>
            <a:r>
              <a:rPr/>
              <a:t>DiCaprio</a:t>
            </a:r>
            <a:r>
              <a:rPr/>
              <a:t> </a:t>
            </a:r>
            <a:r>
              <a:rPr/>
              <a:t>travelled.</a:t>
            </a:r>
            <a:r>
              <a:rPr/>
              <a:t> </a:t>
            </a:r>
            <a:r>
              <a:rPr/>
              <a:t>The</a:t>
            </a:r>
            <a:r>
              <a:rPr/>
              <a:t> </a:t>
            </a:r>
            <a:r>
              <a:rPr/>
              <a:t>distribution</a:t>
            </a:r>
            <a:r>
              <a:rPr/>
              <a:t> </a:t>
            </a:r>
            <a:r>
              <a:rPr/>
              <a:t>among</a:t>
            </a:r>
            <a:r>
              <a:rPr/>
              <a:t> </a:t>
            </a:r>
            <a:r>
              <a:rPr/>
              <a:t>passenger</a:t>
            </a:r>
            <a:r>
              <a:rPr/>
              <a:t> </a:t>
            </a:r>
            <a:r>
              <a:rPr/>
              <a:t>classes</a:t>
            </a:r>
            <a:r>
              <a:rPr/>
              <a:t> </a:t>
            </a:r>
            <a:r>
              <a:rPr/>
              <a:t>is</a:t>
            </a:r>
            <a:r>
              <a:rPr/>
              <a:t> </a:t>
            </a:r>
            <a:r>
              <a:rPr/>
              <a:t>uneven</a:t>
            </a:r>
            <a:r>
              <a:rPr/>
              <a:t> </a:t>
            </a:r>
            <a:r>
              <a:rPr/>
              <a:t>for</a:t>
            </a:r>
            <a:r>
              <a:rPr/>
              <a:t> </a:t>
            </a:r>
            <a:r>
              <a:rPr/>
              <a:t>women</a:t>
            </a:r>
            <a:r>
              <a:rPr/>
              <a:t> </a:t>
            </a:r>
            <a:r>
              <a:rPr/>
              <a:t>as</a:t>
            </a:r>
            <a:r>
              <a:rPr/>
              <a:t> </a:t>
            </a:r>
            <a:r>
              <a:rPr/>
              <a:t>well,</a:t>
            </a:r>
            <a:r>
              <a:rPr/>
              <a:t> </a:t>
            </a:r>
            <a:r>
              <a:rPr/>
              <a:t>but</a:t>
            </a:r>
            <a:r>
              <a:rPr/>
              <a:t> </a:t>
            </a:r>
            <a:r>
              <a:rPr/>
              <a:t>not</a:t>
            </a:r>
            <a:r>
              <a:rPr/>
              <a:t> </a:t>
            </a:r>
            <a:r>
              <a:rPr/>
              <a:t>to</a:t>
            </a:r>
            <a:r>
              <a:rPr/>
              <a:t> </a:t>
            </a:r>
            <a:r>
              <a:rPr/>
              <a:t>as</a:t>
            </a:r>
            <a:r>
              <a:rPr/>
              <a:t> </a:t>
            </a:r>
            <a:r>
              <a:rPr/>
              <a:t>great</a:t>
            </a:r>
            <a:r>
              <a:rPr/>
              <a:t> </a:t>
            </a:r>
            <a:r>
              <a:rPr/>
              <a:t>an</a:t>
            </a:r>
            <a:r>
              <a:rPr/>
              <a:t> </a:t>
            </a:r>
            <a:r>
              <a:rPr/>
              <a:t>extent.</a:t>
            </a:r>
          </a:p>
        </p:txBody>
      </p:sp>
      <p:sp>
        <p:nvSpPr>
          <p:cNvPr id="4" name="Slide Number Placeholder 3"/>
          <p:cNvSpPr>
            <a:spLocks noGrp="1"/>
          </p:cNvSpPr>
          <p:nvPr>
            <p:ph type="sldNum" sz="quarter" idx="10"/>
          </p:nvPr>
        </p:nvSpPr>
        <p:spPr/>
        <p:txBody>
          <a:bodyPr/>
          <a:lstStyle/>
          <a:p>
            <a:fld id="{18BDFEC3-8487-43E8-A154-7C12CBC1FFF2}" type="slidenum">
              <a:rPr lang="en-US"/>
              <a:t>161</a:t>
            </a:fld>
            <a:endParaRPr lang="en-US"/>
          </a:p>
        </p:txBody>
      </p:sp>
    </p:spTree>
  </p:cSld>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emphasis</a:t>
            </a:r>
            <a:r>
              <a:rPr/>
              <a:t> </a:t>
            </a:r>
            <a:r>
              <a:rPr/>
              <a:t>changes</a:t>
            </a:r>
            <a:r>
              <a:rPr/>
              <a:t> </a:t>
            </a:r>
            <a:r>
              <a:rPr/>
              <a:t>when</a:t>
            </a:r>
            <a:r>
              <a:rPr/>
              <a:t> </a:t>
            </a:r>
            <a:r>
              <a:rPr/>
              <a:t>you</a:t>
            </a:r>
            <a:r>
              <a:rPr/>
              <a:t> </a:t>
            </a:r>
            <a:r>
              <a:rPr/>
              <a:t>place</a:t>
            </a:r>
            <a:r>
              <a:rPr/>
              <a:t> </a:t>
            </a:r>
            <a:r>
              <a:rPr/>
              <a:t>the</a:t>
            </a:r>
            <a:r>
              <a:rPr/>
              <a:t> </a:t>
            </a:r>
            <a:r>
              <a:rPr/>
              <a:t>men</a:t>
            </a:r>
            <a:r>
              <a:rPr/>
              <a:t> </a:t>
            </a:r>
            <a:r>
              <a:rPr/>
              <a:t>and</a:t>
            </a:r>
            <a:r>
              <a:rPr/>
              <a:t> </a:t>
            </a:r>
            <a:r>
              <a:rPr/>
              <a:t>women</a:t>
            </a:r>
            <a:r>
              <a:rPr/>
              <a:t> </a:t>
            </a:r>
            <a:r>
              <a:rPr/>
              <a:t>next</a:t>
            </a:r>
            <a:r>
              <a:rPr/>
              <a:t> </a:t>
            </a:r>
            <a:r>
              <a:rPr/>
              <a:t>to</a:t>
            </a:r>
            <a:r>
              <a:rPr/>
              <a:t> </a:t>
            </a:r>
            <a:r>
              <a:rPr/>
              <a:t>each</a:t>
            </a:r>
            <a:r>
              <a:rPr/>
              <a:t> </a:t>
            </a:r>
            <a:r>
              <a:rPr/>
              <a:t>other.</a:t>
            </a:r>
            <a:r>
              <a:rPr/>
              <a:t> </a:t>
            </a:r>
            <a:r>
              <a:rPr/>
              <a:t>Now</a:t>
            </a:r>
            <a:r>
              <a:rPr/>
              <a:t> </a:t>
            </a:r>
            <a:r>
              <a:rPr/>
              <a:t>the</a:t>
            </a:r>
            <a:r>
              <a:rPr/>
              <a:t> </a:t>
            </a:r>
            <a:r>
              <a:rPr/>
              <a:t>comparison</a:t>
            </a:r>
            <a:r>
              <a:rPr/>
              <a:t> </a:t>
            </a:r>
            <a:r>
              <a:rPr/>
              <a:t>that</a:t>
            </a:r>
            <a:r>
              <a:rPr/>
              <a:t> </a:t>
            </a:r>
            <a:r>
              <a:rPr/>
              <a:t>leaps</a:t>
            </a:r>
            <a:r>
              <a:rPr/>
              <a:t> </a:t>
            </a:r>
            <a:r>
              <a:rPr/>
              <a:t>out</a:t>
            </a:r>
            <a:r>
              <a:rPr/>
              <a:t> </a:t>
            </a:r>
            <a:r>
              <a:rPr/>
              <a:t>to</a:t>
            </a:r>
            <a:r>
              <a:rPr/>
              <a:t> </a:t>
            </a:r>
            <a:r>
              <a:rPr/>
              <a:t>you</a:t>
            </a:r>
            <a:r>
              <a:rPr/>
              <a:t> </a:t>
            </a:r>
            <a:r>
              <a:rPr/>
              <a:t>is</a:t>
            </a:r>
            <a:r>
              <a:rPr/>
              <a:t> </a:t>
            </a:r>
            <a:r>
              <a:rPr/>
              <a:t>that</a:t>
            </a:r>
            <a:r>
              <a:rPr/>
              <a:t> </a:t>
            </a:r>
            <a:r>
              <a:rPr/>
              <a:t>men</a:t>
            </a:r>
            <a:r>
              <a:rPr/>
              <a:t> </a:t>
            </a:r>
            <a:r>
              <a:rPr/>
              <a:t>outnumbered</a:t>
            </a:r>
            <a:r>
              <a:rPr/>
              <a:t> </a:t>
            </a:r>
            <a:r>
              <a:rPr/>
              <a:t>women</a:t>
            </a:r>
            <a:r>
              <a:rPr/>
              <a:t> </a:t>
            </a:r>
            <a:r>
              <a:rPr/>
              <a:t>in</a:t>
            </a:r>
            <a:r>
              <a:rPr/>
              <a:t> </a:t>
            </a:r>
            <a:r>
              <a:rPr/>
              <a:t>every</a:t>
            </a:r>
            <a:r>
              <a:rPr/>
              <a:t> </a:t>
            </a:r>
            <a:r>
              <a:rPr/>
              <a:t>passenger</a:t>
            </a:r>
            <a:r>
              <a:rPr/>
              <a:t> </a:t>
            </a:r>
            <a:r>
              <a:rPr/>
              <a:t>class,</a:t>
            </a:r>
            <a:r>
              <a:rPr/>
              <a:t> </a:t>
            </a:r>
            <a:r>
              <a:rPr/>
              <a:t>but</a:t>
            </a:r>
            <a:r>
              <a:rPr/>
              <a:t> </a:t>
            </a:r>
            <a:r>
              <a:rPr/>
              <a:t>down</a:t>
            </a:r>
            <a:r>
              <a:rPr/>
              <a:t> </a:t>
            </a:r>
            <a:r>
              <a:rPr/>
              <a:t>in</a:t>
            </a:r>
            <a:r>
              <a:rPr/>
              <a:t> </a:t>
            </a:r>
            <a:r>
              <a:rPr/>
              <a:t>thrid</a:t>
            </a:r>
            <a:r>
              <a:rPr/>
              <a:t> </a:t>
            </a:r>
            <a:r>
              <a:rPr/>
              <a:t>class,</a:t>
            </a:r>
            <a:r>
              <a:rPr/>
              <a:t> </a:t>
            </a:r>
            <a:r>
              <a:rPr/>
              <a:t>the</a:t>
            </a:r>
            <a:r>
              <a:rPr/>
              <a:t> </a:t>
            </a:r>
            <a:r>
              <a:rPr/>
              <a:t>gender</a:t>
            </a:r>
            <a:r>
              <a:rPr/>
              <a:t> </a:t>
            </a:r>
            <a:r>
              <a:rPr/>
              <a:t>disrepancy</a:t>
            </a:r>
            <a:r>
              <a:rPr/>
              <a:t> </a:t>
            </a:r>
            <a:r>
              <a:rPr/>
              <a:t>is</a:t>
            </a:r>
            <a:r>
              <a:rPr/>
              <a:t> </a:t>
            </a:r>
            <a:r>
              <a:rPr/>
              <a:t>the</a:t>
            </a:r>
            <a:r>
              <a:rPr/>
              <a:t> </a:t>
            </a:r>
            <a:r>
              <a:rPr/>
              <a:t>largest.</a:t>
            </a:r>
          </a:p>
        </p:txBody>
      </p:sp>
      <p:sp>
        <p:nvSpPr>
          <p:cNvPr id="4" name="Slide Number Placeholder 3"/>
          <p:cNvSpPr>
            <a:spLocks noGrp="1"/>
          </p:cNvSpPr>
          <p:nvPr>
            <p:ph type="sldNum" sz="quarter" idx="10"/>
          </p:nvPr>
        </p:nvSpPr>
        <p:spPr/>
        <p:txBody>
          <a:bodyPr/>
          <a:lstStyle/>
          <a:p>
            <a:fld id="{18BDFEC3-8487-43E8-A154-7C12CBC1FFF2}" type="slidenum">
              <a:rPr lang="en-US"/>
              <a:t>162</a:t>
            </a:fld>
            <a:endParaRPr lang="en-US"/>
          </a:p>
        </p:txBody>
      </p:sp>
    </p:spTree>
  </p:cSld>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Stacking</a:t>
            </a:r>
            <a:r>
              <a:rPr/>
              <a:t> </a:t>
            </a:r>
            <a:r>
              <a:rPr/>
              <a:t>tends</a:t>
            </a:r>
            <a:r>
              <a:rPr/>
              <a:t> </a:t>
            </a:r>
            <a:r>
              <a:rPr/>
              <a:t>to</a:t>
            </a:r>
            <a:r>
              <a:rPr/>
              <a:t> </a:t>
            </a:r>
            <a:r>
              <a:rPr/>
              <a:t>emphasize</a:t>
            </a:r>
            <a:r>
              <a:rPr/>
              <a:t> </a:t>
            </a:r>
            <a:r>
              <a:rPr/>
              <a:t>how</a:t>
            </a:r>
            <a:r>
              <a:rPr/>
              <a:t> </a:t>
            </a:r>
            <a:r>
              <a:rPr/>
              <a:t>each</a:t>
            </a:r>
            <a:r>
              <a:rPr/>
              <a:t> </a:t>
            </a:r>
            <a:r>
              <a:rPr/>
              <a:t>individual</a:t>
            </a:r>
            <a:r>
              <a:rPr/>
              <a:t> </a:t>
            </a:r>
            <a:r>
              <a:rPr/>
              <a:t>piece</a:t>
            </a:r>
            <a:r>
              <a:rPr/>
              <a:t> </a:t>
            </a:r>
            <a:r>
              <a:rPr/>
              <a:t>contribute</a:t>
            </a:r>
            <a:r>
              <a:rPr/>
              <a:t> </a:t>
            </a:r>
            <a:r>
              <a:rPr/>
              <a:t>to</a:t>
            </a:r>
            <a:r>
              <a:rPr/>
              <a:t> </a:t>
            </a:r>
            <a:r>
              <a:rPr/>
              <a:t>a</a:t>
            </a:r>
            <a:r>
              <a:rPr/>
              <a:t> </a:t>
            </a:r>
            <a:r>
              <a:rPr/>
              <a:t>whole.</a:t>
            </a:r>
            <a:r>
              <a:rPr/>
              <a:t> </a:t>
            </a:r>
            <a:r>
              <a:rPr/>
              <a:t>Here</a:t>
            </a:r>
            <a:r>
              <a:rPr/>
              <a:t> </a:t>
            </a:r>
            <a:r>
              <a:rPr/>
              <a:t>you</a:t>
            </a:r>
            <a:r>
              <a:rPr/>
              <a:t> </a:t>
            </a:r>
            <a:r>
              <a:rPr/>
              <a:t>see</a:t>
            </a:r>
            <a:r>
              <a:rPr/>
              <a:t> </a:t>
            </a:r>
            <a:r>
              <a:rPr/>
              <a:t>the</a:t>
            </a:r>
            <a:r>
              <a:rPr/>
              <a:t> </a:t>
            </a:r>
            <a:r>
              <a:rPr/>
              <a:t>relative</a:t>
            </a:r>
            <a:r>
              <a:rPr/>
              <a:t> </a:t>
            </a:r>
            <a:r>
              <a:rPr/>
              <a:t>distribution</a:t>
            </a:r>
            <a:r>
              <a:rPr/>
              <a:t> </a:t>
            </a:r>
            <a:r>
              <a:rPr/>
              <a:t>of</a:t>
            </a:r>
            <a:r>
              <a:rPr/>
              <a:t> </a:t>
            </a:r>
            <a:r>
              <a:rPr/>
              <a:t>females</a:t>
            </a:r>
            <a:r>
              <a:rPr/>
              <a:t> </a:t>
            </a:r>
            <a:r>
              <a:rPr/>
              <a:t>across</a:t>
            </a:r>
            <a:r>
              <a:rPr/>
              <a:t> </a:t>
            </a:r>
            <a:r>
              <a:rPr/>
              <a:t>the</a:t>
            </a:r>
            <a:r>
              <a:rPr/>
              <a:t> </a:t>
            </a:r>
            <a:r>
              <a:rPr/>
              <a:t>three</a:t>
            </a:r>
            <a:r>
              <a:rPr/>
              <a:t> </a:t>
            </a:r>
            <a:r>
              <a:rPr/>
              <a:t>passenger</a:t>
            </a:r>
            <a:r>
              <a:rPr/>
              <a:t> </a:t>
            </a:r>
            <a:r>
              <a:rPr/>
              <a:t>classes</a:t>
            </a:r>
            <a:r>
              <a:rPr/>
              <a:t> </a:t>
            </a:r>
            <a:r>
              <a:rPr/>
              <a:t>in</a:t>
            </a:r>
            <a:r>
              <a:rPr/>
              <a:t> </a:t>
            </a:r>
            <a:r>
              <a:rPr/>
              <a:t>the</a:t>
            </a:r>
            <a:r>
              <a:rPr/>
              <a:t> </a:t>
            </a:r>
            <a:r>
              <a:rPr/>
              <a:t>bar</a:t>
            </a:r>
            <a:r>
              <a:rPr/>
              <a:t> </a:t>
            </a:r>
            <a:r>
              <a:rPr/>
              <a:t>on</a:t>
            </a:r>
            <a:r>
              <a:rPr/>
              <a:t> </a:t>
            </a:r>
            <a:r>
              <a:rPr/>
              <a:t>the</a:t>
            </a:r>
            <a:r>
              <a:rPr/>
              <a:t> </a:t>
            </a:r>
            <a:r>
              <a:rPr/>
              <a:t>left</a:t>
            </a:r>
            <a:r>
              <a:rPr/>
              <a:t> </a:t>
            </a:r>
            <a:r>
              <a:rPr/>
              <a:t>and</a:t>
            </a:r>
            <a:r>
              <a:rPr/>
              <a:t> </a:t>
            </a:r>
            <a:r>
              <a:rPr/>
              <a:t>the</a:t>
            </a:r>
            <a:r>
              <a:rPr/>
              <a:t> </a:t>
            </a:r>
            <a:r>
              <a:rPr/>
              <a:t>relative</a:t>
            </a:r>
            <a:r>
              <a:rPr/>
              <a:t> </a:t>
            </a:r>
            <a:r>
              <a:rPr/>
              <a:t>distribution</a:t>
            </a:r>
            <a:r>
              <a:rPr/>
              <a:t> </a:t>
            </a:r>
            <a:r>
              <a:rPr/>
              <a:t>of</a:t>
            </a:r>
            <a:r>
              <a:rPr/>
              <a:t> </a:t>
            </a:r>
            <a:r>
              <a:rPr/>
              <a:t>males</a:t>
            </a:r>
            <a:r>
              <a:rPr/>
              <a:t> </a:t>
            </a:r>
            <a:r>
              <a:rPr/>
              <a:t>across</a:t>
            </a:r>
            <a:r>
              <a:rPr/>
              <a:t> </a:t>
            </a:r>
            <a:r>
              <a:rPr/>
              <a:t>the</a:t>
            </a:r>
            <a:r>
              <a:rPr/>
              <a:t> </a:t>
            </a:r>
            <a:r>
              <a:rPr/>
              <a:t>three</a:t>
            </a:r>
            <a:r>
              <a:rPr/>
              <a:t> </a:t>
            </a:r>
            <a:r>
              <a:rPr/>
              <a:t>passenger</a:t>
            </a:r>
            <a:r>
              <a:rPr/>
              <a:t> </a:t>
            </a:r>
            <a:r>
              <a:rPr/>
              <a:t>classes</a:t>
            </a:r>
            <a:r>
              <a:rPr/>
              <a:t> </a:t>
            </a:r>
            <a:r>
              <a:rPr/>
              <a:t>in</a:t>
            </a:r>
            <a:r>
              <a:rPr/>
              <a:t> </a:t>
            </a:r>
            <a:r>
              <a:rPr/>
              <a:t>the</a:t>
            </a:r>
            <a:r>
              <a:rPr/>
              <a:t> </a:t>
            </a:r>
            <a:r>
              <a:rPr/>
              <a:t>bar</a:t>
            </a:r>
            <a:r>
              <a:rPr/>
              <a:t> </a:t>
            </a:r>
            <a:r>
              <a:rPr/>
              <a:t>on</a:t>
            </a:r>
            <a:r>
              <a:rPr/>
              <a:t> </a:t>
            </a:r>
            <a:r>
              <a:rPr/>
              <a:t>the</a:t>
            </a:r>
            <a:r>
              <a:rPr/>
              <a:t> </a:t>
            </a:r>
            <a:r>
              <a:rPr/>
              <a:t>right.</a:t>
            </a:r>
          </a:p>
          <a:p>
            <a:pPr lvl="0" marL="0" indent="0">
              <a:buNone/>
            </a:pPr>
          </a:p>
          <a:p>
            <a:pPr lvl="0" marL="0" indent="0">
              <a:buNone/>
            </a:pPr>
            <a:r>
              <a:rPr/>
              <a:t>With</a:t>
            </a:r>
            <a:r>
              <a:rPr/>
              <a:t> </a:t>
            </a:r>
            <a:r>
              <a:rPr/>
              <a:t>the</a:t>
            </a:r>
            <a:r>
              <a:rPr/>
              <a:t> </a:t>
            </a:r>
            <a:r>
              <a:rPr/>
              <a:t>stacked</a:t>
            </a:r>
            <a:r>
              <a:rPr/>
              <a:t> </a:t>
            </a:r>
            <a:r>
              <a:rPr/>
              <a:t>chart,</a:t>
            </a:r>
            <a:r>
              <a:rPr/>
              <a:t> </a:t>
            </a:r>
            <a:r>
              <a:rPr/>
              <a:t>you</a:t>
            </a:r>
            <a:r>
              <a:rPr/>
              <a:t> </a:t>
            </a:r>
            <a:r>
              <a:rPr/>
              <a:t>also</a:t>
            </a:r>
            <a:r>
              <a:rPr/>
              <a:t> </a:t>
            </a:r>
            <a:r>
              <a:rPr/>
              <a:t>bring</a:t>
            </a:r>
            <a:r>
              <a:rPr/>
              <a:t> </a:t>
            </a:r>
            <a:r>
              <a:rPr/>
              <a:t>the</a:t>
            </a:r>
            <a:r>
              <a:rPr/>
              <a:t> </a:t>
            </a:r>
            <a:r>
              <a:rPr/>
              <a:t>third</a:t>
            </a:r>
            <a:r>
              <a:rPr/>
              <a:t> </a:t>
            </a:r>
            <a:r>
              <a:rPr/>
              <a:t>class</a:t>
            </a:r>
            <a:r>
              <a:rPr/>
              <a:t> </a:t>
            </a:r>
            <a:r>
              <a:rPr/>
              <a:t>females</a:t>
            </a:r>
            <a:r>
              <a:rPr/>
              <a:t> </a:t>
            </a:r>
            <a:r>
              <a:rPr/>
              <a:t>close</a:t>
            </a:r>
            <a:r>
              <a:rPr/>
              <a:t> </a:t>
            </a:r>
            <a:r>
              <a:rPr/>
              <a:t>to</a:t>
            </a:r>
            <a:r>
              <a:rPr/>
              <a:t> </a:t>
            </a:r>
            <a:r>
              <a:rPr/>
              <a:t>the</a:t>
            </a:r>
            <a:r>
              <a:rPr/>
              <a:t> </a:t>
            </a:r>
            <a:r>
              <a:rPr/>
              <a:t>third</a:t>
            </a:r>
            <a:r>
              <a:rPr/>
              <a:t> </a:t>
            </a:r>
            <a:r>
              <a:rPr/>
              <a:t>class</a:t>
            </a:r>
            <a:r>
              <a:rPr/>
              <a:t> </a:t>
            </a:r>
            <a:r>
              <a:rPr/>
              <a:t>males,</a:t>
            </a:r>
            <a:r>
              <a:rPr/>
              <a:t> </a:t>
            </a:r>
            <a:r>
              <a:rPr/>
              <a:t>the</a:t>
            </a:r>
            <a:r>
              <a:rPr/>
              <a:t> </a:t>
            </a:r>
            <a:r>
              <a:rPr/>
              <a:t>second</a:t>
            </a:r>
            <a:r>
              <a:rPr/>
              <a:t> </a:t>
            </a:r>
            <a:r>
              <a:rPr/>
              <a:t>class</a:t>
            </a:r>
            <a:r>
              <a:rPr/>
              <a:t> </a:t>
            </a:r>
            <a:r>
              <a:rPr/>
              <a:t>females</a:t>
            </a:r>
            <a:r>
              <a:rPr/>
              <a:t> </a:t>
            </a:r>
            <a:r>
              <a:rPr/>
              <a:t>close</a:t>
            </a:r>
            <a:r>
              <a:rPr/>
              <a:t> </a:t>
            </a:r>
            <a:r>
              <a:rPr/>
              <a:t>to</a:t>
            </a:r>
            <a:r>
              <a:rPr/>
              <a:t> </a:t>
            </a:r>
            <a:r>
              <a:rPr/>
              <a:t>the</a:t>
            </a:r>
            <a:r>
              <a:rPr/>
              <a:t> </a:t>
            </a:r>
            <a:r>
              <a:rPr/>
              <a:t>second</a:t>
            </a:r>
            <a:r>
              <a:rPr/>
              <a:t> </a:t>
            </a:r>
            <a:r>
              <a:rPr/>
              <a:t>class</a:t>
            </a:r>
            <a:r>
              <a:rPr/>
              <a:t> </a:t>
            </a:r>
            <a:r>
              <a:rPr/>
              <a:t>males,</a:t>
            </a:r>
            <a:r>
              <a:rPr/>
              <a:t> </a:t>
            </a:r>
            <a:r>
              <a:rPr/>
              <a:t>and</a:t>
            </a:r>
            <a:r>
              <a:rPr/>
              <a:t> </a:t>
            </a:r>
            <a:r>
              <a:rPr/>
              <a:t>the</a:t>
            </a:r>
            <a:r>
              <a:rPr/>
              <a:t> </a:t>
            </a:r>
            <a:r>
              <a:rPr/>
              <a:t>first</a:t>
            </a:r>
            <a:r>
              <a:rPr/>
              <a:t> </a:t>
            </a:r>
            <a:r>
              <a:rPr/>
              <a:t>class</a:t>
            </a:r>
            <a:r>
              <a:rPr/>
              <a:t> </a:t>
            </a:r>
            <a:r>
              <a:rPr/>
              <a:t>females</a:t>
            </a:r>
            <a:r>
              <a:rPr/>
              <a:t> </a:t>
            </a:r>
            <a:r>
              <a:rPr/>
              <a:t>close</a:t>
            </a:r>
            <a:r>
              <a:rPr/>
              <a:t> </a:t>
            </a:r>
            <a:r>
              <a:rPr/>
              <a:t>to</a:t>
            </a:r>
            <a:r>
              <a:rPr/>
              <a:t> </a:t>
            </a:r>
            <a:r>
              <a:rPr/>
              <a:t>the</a:t>
            </a:r>
            <a:r>
              <a:rPr/>
              <a:t> </a:t>
            </a:r>
            <a:r>
              <a:rPr/>
              <a:t>first</a:t>
            </a:r>
            <a:r>
              <a:rPr/>
              <a:t> </a:t>
            </a:r>
            <a:r>
              <a:rPr/>
              <a:t>class</a:t>
            </a:r>
            <a:r>
              <a:rPr/>
              <a:t> </a:t>
            </a:r>
            <a:r>
              <a:rPr/>
              <a:t>males.</a:t>
            </a:r>
            <a:r>
              <a:rPr/>
              <a:t> </a:t>
            </a:r>
            <a:r>
              <a:rPr/>
              <a:t>But</a:t>
            </a:r>
            <a:r>
              <a:rPr/>
              <a:t> </a:t>
            </a:r>
            <a:r>
              <a:rPr/>
              <a:t>notice</a:t>
            </a:r>
            <a:r>
              <a:rPr/>
              <a:t> </a:t>
            </a:r>
            <a:r>
              <a:rPr/>
              <a:t>that</a:t>
            </a:r>
            <a:r>
              <a:rPr/>
              <a:t> </a:t>
            </a:r>
            <a:r>
              <a:rPr/>
              <a:t>the</a:t>
            </a:r>
            <a:r>
              <a:rPr/>
              <a:t> </a:t>
            </a:r>
            <a:r>
              <a:rPr/>
              <a:t>comparison</a:t>
            </a:r>
            <a:r>
              <a:rPr/>
              <a:t> </a:t>
            </a:r>
            <a:r>
              <a:rPr/>
              <a:t>of</a:t>
            </a:r>
            <a:r>
              <a:rPr/>
              <a:t> </a:t>
            </a:r>
            <a:r>
              <a:rPr/>
              <a:t>the</a:t>
            </a:r>
            <a:r>
              <a:rPr/>
              <a:t> </a:t>
            </a:r>
            <a:r>
              <a:rPr/>
              <a:t>bottom</a:t>
            </a:r>
            <a:r>
              <a:rPr/>
              <a:t> </a:t>
            </a:r>
            <a:r>
              <a:rPr/>
              <a:t>components,</a:t>
            </a:r>
            <a:r>
              <a:rPr/>
              <a:t> </a:t>
            </a:r>
            <a:r>
              <a:rPr/>
              <a:t>the</a:t>
            </a:r>
            <a:r>
              <a:rPr/>
              <a:t> </a:t>
            </a:r>
            <a:r>
              <a:rPr/>
              <a:t>third</a:t>
            </a:r>
            <a:r>
              <a:rPr/>
              <a:t> </a:t>
            </a:r>
            <a:r>
              <a:rPr/>
              <a:t>class</a:t>
            </a:r>
            <a:r>
              <a:rPr/>
              <a:t> </a:t>
            </a:r>
            <a:r>
              <a:rPr/>
              <a:t>females</a:t>
            </a:r>
            <a:r>
              <a:rPr/>
              <a:t> </a:t>
            </a:r>
            <a:r>
              <a:rPr/>
              <a:t>to</a:t>
            </a:r>
            <a:r>
              <a:rPr/>
              <a:t> </a:t>
            </a:r>
            <a:r>
              <a:rPr/>
              <a:t>the</a:t>
            </a:r>
            <a:r>
              <a:rPr/>
              <a:t> </a:t>
            </a:r>
            <a:r>
              <a:rPr/>
              <a:t>third</a:t>
            </a:r>
            <a:r>
              <a:rPr/>
              <a:t> </a:t>
            </a:r>
            <a:r>
              <a:rPr/>
              <a:t>class</a:t>
            </a:r>
            <a:r>
              <a:rPr/>
              <a:t> </a:t>
            </a:r>
            <a:r>
              <a:rPr/>
              <a:t>males</a:t>
            </a:r>
            <a:r>
              <a:rPr/>
              <a:t> </a:t>
            </a:r>
            <a:r>
              <a:rPr/>
              <a:t>is</a:t>
            </a:r>
            <a:r>
              <a:rPr/>
              <a:t> </a:t>
            </a:r>
            <a:r>
              <a:rPr/>
              <a:t>the</a:t>
            </a:r>
            <a:r>
              <a:rPr/>
              <a:t> </a:t>
            </a:r>
            <a:r>
              <a:rPr/>
              <a:t>easiest</a:t>
            </a:r>
            <a:r>
              <a:rPr/>
              <a:t> </a:t>
            </a:r>
            <a:r>
              <a:rPr/>
              <a:t>comparison,</a:t>
            </a:r>
            <a:r>
              <a:rPr/>
              <a:t> </a:t>
            </a:r>
            <a:r>
              <a:rPr/>
              <a:t>because</a:t>
            </a:r>
            <a:r>
              <a:rPr/>
              <a:t> </a:t>
            </a:r>
            <a:r>
              <a:rPr/>
              <a:t>it</a:t>
            </a:r>
            <a:r>
              <a:rPr/>
              <a:t> </a:t>
            </a:r>
            <a:r>
              <a:rPr/>
              <a:t>is</a:t>
            </a:r>
            <a:r>
              <a:rPr/>
              <a:t> </a:t>
            </a:r>
            <a:r>
              <a:rPr/>
              <a:t>a</a:t>
            </a:r>
            <a:r>
              <a:rPr/>
              <a:t> </a:t>
            </a:r>
            <a:r>
              <a:rPr/>
              <a:t>projection.</a:t>
            </a:r>
            <a:r>
              <a:rPr/>
              <a:t> </a:t>
            </a:r>
            <a:r>
              <a:rPr/>
              <a:t>To</a:t>
            </a:r>
            <a:r>
              <a:rPr/>
              <a:t> </a:t>
            </a:r>
            <a:r>
              <a:rPr/>
              <a:t>compare</a:t>
            </a:r>
            <a:r>
              <a:rPr/>
              <a:t> </a:t>
            </a:r>
            <a:r>
              <a:rPr/>
              <a:t>third</a:t>
            </a:r>
            <a:r>
              <a:rPr/>
              <a:t> </a:t>
            </a:r>
            <a:r>
              <a:rPr/>
              <a:t>class</a:t>
            </a:r>
            <a:r>
              <a:rPr/>
              <a:t> </a:t>
            </a:r>
            <a:r>
              <a:rPr/>
              <a:t>females</a:t>
            </a:r>
            <a:r>
              <a:rPr/>
              <a:t> </a:t>
            </a:r>
            <a:r>
              <a:rPr/>
              <a:t>to</a:t>
            </a:r>
            <a:r>
              <a:rPr/>
              <a:t> </a:t>
            </a:r>
            <a:r>
              <a:rPr/>
              <a:t>third</a:t>
            </a:r>
            <a:r>
              <a:rPr/>
              <a:t> </a:t>
            </a:r>
            <a:r>
              <a:rPr/>
              <a:t>class</a:t>
            </a:r>
            <a:r>
              <a:rPr/>
              <a:t> </a:t>
            </a:r>
            <a:r>
              <a:rPr/>
              <a:t>males,</a:t>
            </a:r>
            <a:r>
              <a:rPr/>
              <a:t> </a:t>
            </a:r>
            <a:r>
              <a:rPr/>
              <a:t>you</a:t>
            </a:r>
            <a:r>
              <a:rPr/>
              <a:t> </a:t>
            </a:r>
            <a:r>
              <a:rPr/>
              <a:t>just</a:t>
            </a:r>
            <a:r>
              <a:rPr/>
              <a:t> </a:t>
            </a:r>
            <a:r>
              <a:rPr/>
              <a:t>slide</a:t>
            </a:r>
            <a:r>
              <a:rPr/>
              <a:t> </a:t>
            </a:r>
            <a:r>
              <a:rPr/>
              <a:t>the</a:t>
            </a:r>
            <a:r>
              <a:rPr/>
              <a:t> </a:t>
            </a:r>
            <a:r>
              <a:rPr/>
              <a:t>female</a:t>
            </a:r>
            <a:r>
              <a:rPr/>
              <a:t> </a:t>
            </a:r>
            <a:r>
              <a:rPr/>
              <a:t>blue</a:t>
            </a:r>
            <a:r>
              <a:rPr/>
              <a:t> </a:t>
            </a:r>
            <a:r>
              <a:rPr/>
              <a:t>bar</a:t>
            </a:r>
            <a:r>
              <a:rPr/>
              <a:t> </a:t>
            </a:r>
            <a:r>
              <a:rPr/>
              <a:t>horizontally</a:t>
            </a:r>
            <a:r>
              <a:rPr/>
              <a:t> </a:t>
            </a:r>
            <a:r>
              <a:rPr/>
              <a:t>to</a:t>
            </a:r>
            <a:r>
              <a:rPr/>
              <a:t> </a:t>
            </a:r>
            <a:r>
              <a:rPr/>
              <a:t>the</a:t>
            </a:r>
            <a:r>
              <a:rPr/>
              <a:t> </a:t>
            </a:r>
            <a:r>
              <a:rPr/>
              <a:t>male</a:t>
            </a:r>
            <a:r>
              <a:rPr/>
              <a:t> </a:t>
            </a:r>
            <a:r>
              <a:rPr/>
              <a:t>blue</a:t>
            </a:r>
            <a:r>
              <a:rPr/>
              <a:t> </a:t>
            </a:r>
            <a:r>
              <a:rPr/>
              <a:t>bar.</a:t>
            </a:r>
            <a:r>
              <a:rPr/>
              <a:t> </a:t>
            </a:r>
            <a:r>
              <a:rPr/>
              <a:t>For</a:t>
            </a:r>
            <a:r>
              <a:rPr/>
              <a:t> </a:t>
            </a:r>
            <a:r>
              <a:rPr/>
              <a:t>the</a:t>
            </a:r>
            <a:r>
              <a:rPr/>
              <a:t> </a:t>
            </a:r>
            <a:r>
              <a:rPr/>
              <a:t>others,</a:t>
            </a:r>
            <a:r>
              <a:rPr/>
              <a:t> </a:t>
            </a:r>
            <a:r>
              <a:rPr/>
              <a:t>the</a:t>
            </a:r>
            <a:r>
              <a:rPr/>
              <a:t> </a:t>
            </a:r>
            <a:r>
              <a:rPr/>
              <a:t>comparison</a:t>
            </a:r>
            <a:r>
              <a:rPr/>
              <a:t> </a:t>
            </a:r>
            <a:r>
              <a:rPr/>
              <a:t>is</a:t>
            </a:r>
            <a:r>
              <a:rPr/>
              <a:t> </a:t>
            </a:r>
            <a:r>
              <a:rPr/>
              <a:t>a</a:t>
            </a:r>
            <a:r>
              <a:rPr/>
              <a:t> </a:t>
            </a:r>
            <a:r>
              <a:rPr/>
              <a:t>superimposition,</a:t>
            </a:r>
            <a:r>
              <a:rPr/>
              <a:t> </a:t>
            </a:r>
            <a:r>
              <a:rPr/>
              <a:t>you</a:t>
            </a:r>
            <a:r>
              <a:rPr/>
              <a:t> </a:t>
            </a:r>
            <a:r>
              <a:rPr/>
              <a:t>have</a:t>
            </a:r>
            <a:r>
              <a:rPr/>
              <a:t> </a:t>
            </a:r>
            <a:r>
              <a:rPr/>
              <a:t>to</a:t>
            </a:r>
            <a:r>
              <a:rPr/>
              <a:t> </a:t>
            </a:r>
            <a:r>
              <a:rPr/>
              <a:t>shift</a:t>
            </a:r>
            <a:r>
              <a:rPr/>
              <a:t> </a:t>
            </a:r>
            <a:r>
              <a:rPr/>
              <a:t>one</a:t>
            </a:r>
            <a:r>
              <a:rPr/>
              <a:t> </a:t>
            </a:r>
            <a:r>
              <a:rPr/>
              <a:t>bar</a:t>
            </a:r>
            <a:r>
              <a:rPr/>
              <a:t> </a:t>
            </a:r>
            <a:r>
              <a:rPr/>
              <a:t>diagonally</a:t>
            </a:r>
            <a:r>
              <a:rPr/>
              <a:t> </a:t>
            </a:r>
            <a:r>
              <a:rPr/>
              <a:t>to</a:t>
            </a:r>
            <a:r>
              <a:rPr/>
              <a:t> </a:t>
            </a:r>
            <a:r>
              <a:rPr/>
              <a:t>compare</a:t>
            </a:r>
            <a:r>
              <a:rPr/>
              <a:t> </a:t>
            </a:r>
            <a:r>
              <a:rPr/>
              <a:t>it</a:t>
            </a:r>
            <a:r>
              <a:rPr/>
              <a:t> </a:t>
            </a:r>
            <a:r>
              <a:rPr/>
              <a:t>to</a:t>
            </a:r>
            <a:r>
              <a:rPr/>
              <a:t> </a:t>
            </a:r>
            <a:r>
              <a:rPr/>
              <a:t>another.</a:t>
            </a:r>
            <a:r>
              <a:rPr/>
              <a:t> </a:t>
            </a:r>
            <a:r>
              <a:rPr/>
              <a:t>The</a:t>
            </a:r>
            <a:r>
              <a:rPr/>
              <a:t> </a:t>
            </a:r>
            <a:r>
              <a:rPr/>
              <a:t>two</a:t>
            </a:r>
            <a:r>
              <a:rPr/>
              <a:t> </a:t>
            </a:r>
            <a:r>
              <a:rPr/>
              <a:t>salmon</a:t>
            </a:r>
            <a:r>
              <a:rPr/>
              <a:t> </a:t>
            </a:r>
            <a:r>
              <a:rPr/>
              <a:t>bars</a:t>
            </a:r>
            <a:r>
              <a:rPr/>
              <a:t> </a:t>
            </a:r>
            <a:r>
              <a:rPr/>
              <a:t>representing</a:t>
            </a:r>
            <a:r>
              <a:rPr/>
              <a:t> </a:t>
            </a:r>
            <a:r>
              <a:rPr/>
              <a:t>first</a:t>
            </a:r>
            <a:r>
              <a:rPr/>
              <a:t> </a:t>
            </a:r>
            <a:r>
              <a:rPr/>
              <a:t>class</a:t>
            </a:r>
            <a:r>
              <a:rPr/>
              <a:t> </a:t>
            </a:r>
            <a:r>
              <a:rPr/>
              <a:t>females</a:t>
            </a:r>
            <a:r>
              <a:rPr/>
              <a:t> </a:t>
            </a:r>
            <a:r>
              <a:rPr/>
              <a:t>and</a:t>
            </a:r>
            <a:r>
              <a:rPr/>
              <a:t> </a:t>
            </a:r>
            <a:r>
              <a:rPr/>
              <a:t>first</a:t>
            </a:r>
            <a:r>
              <a:rPr/>
              <a:t> </a:t>
            </a:r>
            <a:r>
              <a:rPr/>
              <a:t>class</a:t>
            </a:r>
            <a:r>
              <a:rPr/>
              <a:t> </a:t>
            </a:r>
            <a:r>
              <a:rPr/>
              <a:t>males</a:t>
            </a:r>
            <a:r>
              <a:rPr/>
              <a:t> </a:t>
            </a:r>
            <a:r>
              <a:rPr/>
              <a:t>are</a:t>
            </a:r>
            <a:r>
              <a:rPr/>
              <a:t> </a:t>
            </a:r>
            <a:r>
              <a:rPr/>
              <a:t>almost</a:t>
            </a:r>
            <a:r>
              <a:rPr/>
              <a:t> </a:t>
            </a:r>
            <a:r>
              <a:rPr/>
              <a:t>the</a:t>
            </a:r>
            <a:r>
              <a:rPr/>
              <a:t> </a:t>
            </a:r>
            <a:r>
              <a:rPr/>
              <a:t>same</a:t>
            </a:r>
            <a:r>
              <a:rPr/>
              <a:t> </a:t>
            </a:r>
            <a:r>
              <a:rPr/>
              <a:t>size,</a:t>
            </a:r>
            <a:r>
              <a:rPr/>
              <a:t> </a:t>
            </a:r>
            <a:r>
              <a:rPr/>
              <a:t>but</a:t>
            </a:r>
            <a:r>
              <a:rPr/>
              <a:t> </a:t>
            </a:r>
            <a:r>
              <a:rPr/>
              <a:t>it’s</a:t>
            </a:r>
            <a:r>
              <a:rPr/>
              <a:t> </a:t>
            </a:r>
            <a:r>
              <a:rPr/>
              <a:t>hard</a:t>
            </a:r>
            <a:r>
              <a:rPr/>
              <a:t> </a:t>
            </a:r>
            <a:r>
              <a:rPr/>
              <a:t>to</a:t>
            </a:r>
            <a:r>
              <a:rPr/>
              <a:t> </a:t>
            </a:r>
            <a:r>
              <a:rPr/>
              <a:t>tell</a:t>
            </a:r>
            <a:r>
              <a:rPr/>
              <a:t> </a:t>
            </a:r>
            <a:r>
              <a:rPr/>
              <a:t>with</a:t>
            </a:r>
            <a:r>
              <a:rPr/>
              <a:t> </a:t>
            </a:r>
            <a:r>
              <a:rPr/>
              <a:t>this</a:t>
            </a:r>
            <a:r>
              <a:rPr/>
              <a:t> </a:t>
            </a:r>
            <a:r>
              <a:rPr/>
              <a:t>graph</a:t>
            </a:r>
            <a:r>
              <a:rPr/>
              <a:t> </a:t>
            </a:r>
            <a:r>
              <a:rPr/>
              <a:t>because</a:t>
            </a:r>
            <a:r>
              <a:rPr/>
              <a:t> </a:t>
            </a:r>
            <a:r>
              <a:rPr/>
              <a:t>the</a:t>
            </a:r>
            <a:r>
              <a:rPr/>
              <a:t> </a:t>
            </a:r>
            <a:r>
              <a:rPr/>
              <a:t>diagonal</a:t>
            </a:r>
            <a:r>
              <a:rPr/>
              <a:t> </a:t>
            </a:r>
            <a:r>
              <a:rPr/>
              <a:t>shift</a:t>
            </a:r>
            <a:r>
              <a:rPr/>
              <a:t> </a:t>
            </a:r>
            <a:r>
              <a:rPr/>
              <a:t>is</a:t>
            </a:r>
            <a:r>
              <a:rPr/>
              <a:t> </a:t>
            </a:r>
            <a:r>
              <a:rPr/>
              <a:t>slower</a:t>
            </a:r>
            <a:r>
              <a:rPr/>
              <a:t> </a:t>
            </a:r>
            <a:r>
              <a:rPr/>
              <a:t>and</a:t>
            </a:r>
            <a:r>
              <a:rPr/>
              <a:t> </a:t>
            </a:r>
            <a:r>
              <a:rPr/>
              <a:t>less</a:t>
            </a:r>
            <a:r>
              <a:rPr/>
              <a:t> </a:t>
            </a:r>
            <a:r>
              <a:rPr/>
              <a:t>accurate.</a:t>
            </a:r>
          </a:p>
        </p:txBody>
      </p:sp>
      <p:sp>
        <p:nvSpPr>
          <p:cNvPr id="4" name="Slide Number Placeholder 3"/>
          <p:cNvSpPr>
            <a:spLocks noGrp="1"/>
          </p:cNvSpPr>
          <p:nvPr>
            <p:ph type="sldNum" sz="quarter" idx="10"/>
          </p:nvPr>
        </p:nvSpPr>
        <p:spPr/>
        <p:txBody>
          <a:bodyPr/>
          <a:lstStyle/>
          <a:p>
            <a:fld id="{18BDFEC3-8487-43E8-A154-7C12CBC1FFF2}" type="slidenum">
              <a:rPr lang="en-US"/>
              <a:t>163</a:t>
            </a:fld>
            <a:endParaRPr lang="en-US"/>
          </a:p>
        </p:txBody>
      </p:sp>
    </p:spTree>
  </p:cSld>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Notice</a:t>
            </a:r>
            <a:r>
              <a:rPr/>
              <a:t> </a:t>
            </a:r>
            <a:r>
              <a:rPr/>
              <a:t>how</a:t>
            </a:r>
            <a:r>
              <a:rPr/>
              <a:t> </a:t>
            </a:r>
            <a:r>
              <a:rPr/>
              <a:t>the</a:t>
            </a:r>
            <a:r>
              <a:rPr/>
              <a:t> </a:t>
            </a:r>
            <a:r>
              <a:rPr/>
              <a:t>comparison</a:t>
            </a:r>
            <a:r>
              <a:rPr/>
              <a:t> </a:t>
            </a:r>
            <a:r>
              <a:rPr/>
              <a:t>of</a:t>
            </a:r>
            <a:r>
              <a:rPr/>
              <a:t> </a:t>
            </a:r>
            <a:r>
              <a:rPr/>
              <a:t>first</a:t>
            </a:r>
            <a:r>
              <a:rPr/>
              <a:t> </a:t>
            </a:r>
            <a:r>
              <a:rPr/>
              <a:t>class</a:t>
            </a:r>
            <a:r>
              <a:rPr/>
              <a:t> </a:t>
            </a:r>
            <a:r>
              <a:rPr/>
              <a:t>females</a:t>
            </a:r>
            <a:r>
              <a:rPr/>
              <a:t> </a:t>
            </a:r>
            <a:r>
              <a:rPr/>
              <a:t>and</a:t>
            </a:r>
            <a:r>
              <a:rPr/>
              <a:t> </a:t>
            </a:r>
            <a:r>
              <a:rPr/>
              <a:t>first</a:t>
            </a:r>
            <a:r>
              <a:rPr/>
              <a:t> </a:t>
            </a:r>
            <a:r>
              <a:rPr/>
              <a:t>class</a:t>
            </a:r>
            <a:r>
              <a:rPr/>
              <a:t> </a:t>
            </a:r>
            <a:r>
              <a:rPr/>
              <a:t>males</a:t>
            </a:r>
            <a:r>
              <a:rPr/>
              <a:t> </a:t>
            </a:r>
            <a:r>
              <a:rPr/>
              <a:t>is</a:t>
            </a:r>
            <a:r>
              <a:rPr/>
              <a:t> </a:t>
            </a:r>
            <a:r>
              <a:rPr/>
              <a:t>so</a:t>
            </a:r>
            <a:r>
              <a:rPr/>
              <a:t> </a:t>
            </a:r>
            <a:r>
              <a:rPr/>
              <a:t>much</a:t>
            </a:r>
            <a:r>
              <a:rPr/>
              <a:t> </a:t>
            </a:r>
            <a:r>
              <a:rPr/>
              <a:t>easier</a:t>
            </a:r>
            <a:r>
              <a:rPr/>
              <a:t> </a:t>
            </a:r>
            <a:r>
              <a:rPr/>
              <a:t>when</a:t>
            </a:r>
            <a:r>
              <a:rPr/>
              <a:t> </a:t>
            </a:r>
            <a:r>
              <a:rPr/>
              <a:t>you</a:t>
            </a:r>
            <a:r>
              <a:rPr/>
              <a:t> </a:t>
            </a:r>
            <a:r>
              <a:rPr/>
              <a:t>place</a:t>
            </a:r>
            <a:r>
              <a:rPr/>
              <a:t> </a:t>
            </a:r>
            <a:r>
              <a:rPr/>
              <a:t>them</a:t>
            </a:r>
            <a:r>
              <a:rPr/>
              <a:t> </a:t>
            </a:r>
            <a:r>
              <a:rPr/>
              <a:t>at</a:t>
            </a:r>
            <a:r>
              <a:rPr/>
              <a:t> </a:t>
            </a:r>
            <a:r>
              <a:rPr/>
              <a:t>the</a:t>
            </a:r>
            <a:r>
              <a:rPr/>
              <a:t> </a:t>
            </a:r>
            <a:r>
              <a:rPr/>
              <a:t>bottom</a:t>
            </a:r>
            <a:r>
              <a:rPr/>
              <a:t> </a:t>
            </a:r>
            <a:r>
              <a:rPr/>
              <a:t>of</a:t>
            </a:r>
            <a:r>
              <a:rPr/>
              <a:t> </a:t>
            </a:r>
            <a:r>
              <a:rPr/>
              <a:t>the</a:t>
            </a:r>
            <a:r>
              <a:rPr/>
              <a:t> </a:t>
            </a:r>
            <a:r>
              <a:rPr/>
              <a:t>graph?</a:t>
            </a:r>
          </a:p>
        </p:txBody>
      </p:sp>
      <p:sp>
        <p:nvSpPr>
          <p:cNvPr id="4" name="Slide Number Placeholder 3"/>
          <p:cNvSpPr>
            <a:spLocks noGrp="1"/>
          </p:cNvSpPr>
          <p:nvPr>
            <p:ph type="sldNum" sz="quarter" idx="10"/>
          </p:nvPr>
        </p:nvSpPr>
        <p:spPr/>
        <p:txBody>
          <a:bodyPr/>
          <a:lstStyle/>
          <a:p>
            <a:fld id="{18BDFEC3-8487-43E8-A154-7C12CBC1FFF2}" type="slidenum">
              <a:rPr lang="en-US"/>
              <a:t>164</a:t>
            </a:fld>
            <a:endParaRPr lang="en-US"/>
          </a:p>
        </p:txBody>
      </p:sp>
    </p:spTree>
  </p:cSld>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can</a:t>
            </a:r>
            <a:r>
              <a:rPr/>
              <a:t> </a:t>
            </a:r>
            <a:r>
              <a:rPr/>
              <a:t>switch</a:t>
            </a:r>
            <a:r>
              <a:rPr/>
              <a:t> </a:t>
            </a:r>
            <a:r>
              <a:rPr/>
              <a:t>things</a:t>
            </a:r>
            <a:r>
              <a:rPr/>
              <a:t> </a:t>
            </a:r>
            <a:r>
              <a:rPr/>
              <a:t>so</a:t>
            </a:r>
            <a:r>
              <a:rPr/>
              <a:t> </a:t>
            </a:r>
            <a:r>
              <a:rPr/>
              <a:t>that</a:t>
            </a:r>
            <a:r>
              <a:rPr/>
              <a:t> </a:t>
            </a:r>
            <a:r>
              <a:rPr/>
              <a:t>gender</a:t>
            </a:r>
            <a:r>
              <a:rPr/>
              <a:t> </a:t>
            </a:r>
            <a:r>
              <a:rPr/>
              <a:t>is</a:t>
            </a:r>
            <a:r>
              <a:rPr/>
              <a:t> </a:t>
            </a:r>
            <a:r>
              <a:rPr/>
              <a:t>stacked</a:t>
            </a:r>
            <a:r>
              <a:rPr/>
              <a:t> </a:t>
            </a:r>
            <a:r>
              <a:rPr/>
              <a:t>for</a:t>
            </a:r>
            <a:r>
              <a:rPr/>
              <a:t> </a:t>
            </a:r>
            <a:r>
              <a:rPr/>
              <a:t>each</a:t>
            </a:r>
            <a:r>
              <a:rPr/>
              <a:t> </a:t>
            </a:r>
            <a:r>
              <a:rPr/>
              <a:t>passenger</a:t>
            </a:r>
            <a:r>
              <a:rPr/>
              <a:t> </a:t>
            </a:r>
            <a:r>
              <a:rPr/>
              <a:t>class.</a:t>
            </a:r>
            <a:r>
              <a:rPr/>
              <a:t> </a:t>
            </a:r>
            <a:r>
              <a:rPr/>
              <a:t>This</a:t>
            </a:r>
            <a:r>
              <a:rPr/>
              <a:t> </a:t>
            </a:r>
            <a:r>
              <a:rPr/>
              <a:t>barchart</a:t>
            </a:r>
            <a:r>
              <a:rPr/>
              <a:t> </a:t>
            </a:r>
            <a:r>
              <a:rPr/>
              <a:t>shows</a:t>
            </a:r>
            <a:r>
              <a:rPr/>
              <a:t> </a:t>
            </a:r>
            <a:r>
              <a:rPr/>
              <a:t>that</a:t>
            </a:r>
            <a:r>
              <a:rPr/>
              <a:t> </a:t>
            </a:r>
            <a:r>
              <a:rPr/>
              <a:t>setting</a:t>
            </a:r>
            <a:r>
              <a:rPr/>
              <a:t> </a:t>
            </a:r>
            <a:r>
              <a:rPr/>
              <a:t>up</a:t>
            </a:r>
            <a:r>
              <a:rPr/>
              <a:t> </a:t>
            </a:r>
            <a:r>
              <a:rPr/>
              <a:t>a</a:t>
            </a:r>
            <a:r>
              <a:rPr/>
              <a:t> </a:t>
            </a:r>
            <a:r>
              <a:rPr/>
              <a:t>co-ed</a:t>
            </a:r>
            <a:r>
              <a:rPr/>
              <a:t> </a:t>
            </a:r>
            <a:r>
              <a:rPr/>
              <a:t>volleyball</a:t>
            </a:r>
            <a:r>
              <a:rPr/>
              <a:t> </a:t>
            </a:r>
            <a:r>
              <a:rPr/>
              <a:t>team</a:t>
            </a:r>
            <a:r>
              <a:rPr/>
              <a:t> </a:t>
            </a:r>
            <a:r>
              <a:rPr/>
              <a:t>would</a:t>
            </a:r>
            <a:r>
              <a:rPr/>
              <a:t> </a:t>
            </a:r>
            <a:r>
              <a:rPr/>
              <a:t>be</a:t>
            </a:r>
            <a:r>
              <a:rPr/>
              <a:t> </a:t>
            </a:r>
            <a:r>
              <a:rPr/>
              <a:t>a</a:t>
            </a:r>
            <a:r>
              <a:rPr/>
              <a:t> </a:t>
            </a:r>
            <a:r>
              <a:rPr/>
              <a:t>lot</a:t>
            </a:r>
            <a:r>
              <a:rPr/>
              <a:t> </a:t>
            </a:r>
            <a:r>
              <a:rPr/>
              <a:t>easier</a:t>
            </a:r>
            <a:r>
              <a:rPr/>
              <a:t> </a:t>
            </a:r>
            <a:r>
              <a:rPr/>
              <a:t>in</a:t>
            </a:r>
            <a:r>
              <a:rPr/>
              <a:t> </a:t>
            </a:r>
            <a:r>
              <a:rPr/>
              <a:t>first</a:t>
            </a:r>
            <a:r>
              <a:rPr/>
              <a:t> </a:t>
            </a:r>
            <a:r>
              <a:rPr/>
              <a:t>or</a:t>
            </a:r>
            <a:r>
              <a:rPr/>
              <a:t> </a:t>
            </a:r>
            <a:r>
              <a:rPr/>
              <a:t>second</a:t>
            </a:r>
            <a:r>
              <a:rPr/>
              <a:t> </a:t>
            </a:r>
            <a:r>
              <a:rPr/>
              <a:t>class,</a:t>
            </a:r>
            <a:r>
              <a:rPr/>
              <a:t> </a:t>
            </a:r>
            <a:r>
              <a:rPr/>
              <a:t>which</a:t>
            </a:r>
            <a:r>
              <a:rPr/>
              <a:t> </a:t>
            </a:r>
            <a:r>
              <a:rPr/>
              <a:t>have</a:t>
            </a:r>
            <a:r>
              <a:rPr/>
              <a:t> </a:t>
            </a:r>
            <a:r>
              <a:rPr/>
              <a:t>a</a:t>
            </a:r>
            <a:r>
              <a:rPr/>
              <a:t> </a:t>
            </a:r>
            <a:r>
              <a:rPr/>
              <a:t>roughly</a:t>
            </a:r>
            <a:r>
              <a:rPr/>
              <a:t> </a:t>
            </a:r>
            <a:r>
              <a:rPr/>
              <a:t>equal</a:t>
            </a:r>
            <a:r>
              <a:rPr/>
              <a:t> </a:t>
            </a:r>
            <a:r>
              <a:rPr/>
              <a:t>distribution</a:t>
            </a:r>
            <a:r>
              <a:rPr/>
              <a:t> </a:t>
            </a:r>
            <a:r>
              <a:rPr/>
              <a:t>of</a:t>
            </a:r>
            <a:r>
              <a:rPr/>
              <a:t> </a:t>
            </a:r>
            <a:r>
              <a:rPr/>
              <a:t>mean</a:t>
            </a:r>
            <a:r>
              <a:rPr/>
              <a:t> </a:t>
            </a:r>
            <a:r>
              <a:rPr/>
              <a:t>and</a:t>
            </a:r>
            <a:r>
              <a:rPr/>
              <a:t> </a:t>
            </a:r>
            <a:r>
              <a:rPr/>
              <a:t>women</a:t>
            </a:r>
            <a:r>
              <a:rPr/>
              <a:t> </a:t>
            </a:r>
            <a:r>
              <a:rPr/>
              <a:t>compared</a:t>
            </a:r>
            <a:r>
              <a:rPr/>
              <a:t> </a:t>
            </a:r>
            <a:r>
              <a:rPr/>
              <a:t>to</a:t>
            </a:r>
            <a:r>
              <a:rPr/>
              <a:t> </a:t>
            </a:r>
            <a:r>
              <a:rPr/>
              <a:t>third</a:t>
            </a:r>
            <a:r>
              <a:rPr/>
              <a:t> </a:t>
            </a:r>
            <a:r>
              <a:rPr/>
              <a:t>class.</a:t>
            </a:r>
          </a:p>
        </p:txBody>
      </p:sp>
      <p:sp>
        <p:nvSpPr>
          <p:cNvPr id="4" name="Slide Number Placeholder 3"/>
          <p:cNvSpPr>
            <a:spLocks noGrp="1"/>
          </p:cNvSpPr>
          <p:nvPr>
            <p:ph type="sldNum" sz="quarter" idx="10"/>
          </p:nvPr>
        </p:nvSpPr>
        <p:spPr/>
        <p:txBody>
          <a:bodyPr/>
          <a:lstStyle/>
          <a:p>
            <a:fld id="{18BDFEC3-8487-43E8-A154-7C12CBC1FFF2}" type="slidenum">
              <a:rPr lang="en-US"/>
              <a:t>165</a:t>
            </a:fld>
            <a:endParaRPr lang="en-US"/>
          </a:p>
        </p:txBody>
      </p:sp>
    </p:spTree>
  </p:cSld>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When</a:t>
            </a:r>
            <a:r>
              <a:rPr/>
              <a:t> </a:t>
            </a:r>
            <a:r>
              <a:rPr/>
              <a:t>you</a:t>
            </a:r>
            <a:r>
              <a:rPr/>
              <a:t> </a:t>
            </a:r>
            <a:r>
              <a:rPr/>
              <a:t>are</a:t>
            </a:r>
            <a:r>
              <a:rPr/>
              <a:t> </a:t>
            </a:r>
            <a:r>
              <a:rPr/>
              <a:t>computing</a:t>
            </a:r>
            <a:r>
              <a:rPr/>
              <a:t> </a:t>
            </a:r>
            <a:r>
              <a:rPr/>
              <a:t>percentages,</a:t>
            </a:r>
            <a:r>
              <a:rPr/>
              <a:t> </a:t>
            </a:r>
            <a:r>
              <a:rPr/>
              <a:t>you</a:t>
            </a:r>
            <a:r>
              <a:rPr/>
              <a:t> </a:t>
            </a:r>
            <a:r>
              <a:rPr/>
              <a:t>need</a:t>
            </a:r>
            <a:r>
              <a:rPr/>
              <a:t> </a:t>
            </a:r>
            <a:r>
              <a:rPr/>
              <a:t>to</a:t>
            </a:r>
            <a:r>
              <a:rPr/>
              <a:t> </a:t>
            </a:r>
            <a:r>
              <a:rPr/>
              <a:t>decide</a:t>
            </a:r>
            <a:r>
              <a:rPr/>
              <a:t> </a:t>
            </a:r>
            <a:r>
              <a:rPr/>
              <a:t>what</a:t>
            </a:r>
            <a:r>
              <a:rPr/>
              <a:t> </a:t>
            </a:r>
            <a:r>
              <a:rPr/>
              <a:t>particular</a:t>
            </a:r>
            <a:r>
              <a:rPr/>
              <a:t> </a:t>
            </a:r>
            <a:r>
              <a:rPr/>
              <a:t>percentage</a:t>
            </a:r>
            <a:r>
              <a:rPr/>
              <a:t> </a:t>
            </a:r>
            <a:r>
              <a:rPr/>
              <a:t>you</a:t>
            </a:r>
            <a:r>
              <a:rPr/>
              <a:t> </a:t>
            </a:r>
            <a:r>
              <a:rPr/>
              <a:t>want.</a:t>
            </a:r>
            <a:r>
              <a:rPr/>
              <a:t> </a:t>
            </a:r>
            <a:r>
              <a:rPr/>
              <a:t>The</a:t>
            </a:r>
            <a:r>
              <a:rPr/>
              <a:t> </a:t>
            </a:r>
            <a:r>
              <a:rPr/>
              <a:t>data</a:t>
            </a:r>
            <a:r>
              <a:rPr/>
              <a:t> </a:t>
            </a:r>
            <a:r>
              <a:rPr/>
              <a:t>set</a:t>
            </a:r>
            <a:r>
              <a:rPr/>
              <a:t> </a:t>
            </a:r>
            <a:r>
              <a:rPr/>
              <a:t>shown</a:t>
            </a:r>
            <a:r>
              <a:rPr/>
              <a:t> </a:t>
            </a:r>
            <a:r>
              <a:rPr/>
              <a:t>above</a:t>
            </a:r>
            <a:r>
              <a:rPr/>
              <a:t> </a:t>
            </a:r>
            <a:r>
              <a:rPr/>
              <a:t>is</a:t>
            </a:r>
            <a:r>
              <a:rPr/>
              <a:t> </a:t>
            </a:r>
            <a:r>
              <a:rPr/>
              <a:t>totally</a:t>
            </a:r>
            <a:r>
              <a:rPr/>
              <a:t> </a:t>
            </a:r>
            <a:r>
              <a:rPr/>
              <a:t>fictional,</a:t>
            </a:r>
            <a:r>
              <a:rPr/>
              <a:t> </a:t>
            </a:r>
            <a:r>
              <a:rPr/>
              <a:t>but</a:t>
            </a:r>
            <a:r>
              <a:rPr/>
              <a:t> </a:t>
            </a:r>
            <a:r>
              <a:rPr/>
              <a:t>it</a:t>
            </a:r>
            <a:r>
              <a:rPr/>
              <a:t> </a:t>
            </a:r>
            <a:r>
              <a:rPr/>
              <a:t>helps</a:t>
            </a:r>
            <a:r>
              <a:rPr/>
              <a:t> </a:t>
            </a:r>
            <a:r>
              <a:rPr/>
              <a:t>you</a:t>
            </a:r>
            <a:r>
              <a:rPr/>
              <a:t> </a:t>
            </a:r>
            <a:r>
              <a:rPr/>
              <a:t>understand</a:t>
            </a:r>
            <a:r>
              <a:rPr/>
              <a:t> </a:t>
            </a:r>
            <a:r>
              <a:rPr/>
              <a:t>what</a:t>
            </a:r>
            <a:r>
              <a:rPr/>
              <a:t> </a:t>
            </a:r>
            <a:r>
              <a:rPr/>
              <a:t>your</a:t>
            </a:r>
            <a:r>
              <a:rPr/>
              <a:t> </a:t>
            </a:r>
            <a:r>
              <a:rPr/>
              <a:t>options</a:t>
            </a:r>
            <a:r>
              <a:rPr/>
              <a:t> </a:t>
            </a:r>
            <a:r>
              <a:rPr/>
              <a:t>are.</a:t>
            </a:r>
          </a:p>
          <a:p>
            <a:pPr lvl="0" marL="0" indent="0">
              <a:buNone/>
            </a:pPr>
          </a:p>
          <a:p>
            <a:pPr lvl="0" marL="0" indent="0">
              <a:buNone/>
            </a:pPr>
            <a:r>
              <a:rPr/>
              <a:t>This</a:t>
            </a:r>
            <a:r>
              <a:rPr/>
              <a:t> </a:t>
            </a:r>
            <a:r>
              <a:rPr/>
              <a:t>represents</a:t>
            </a:r>
            <a:r>
              <a:rPr/>
              <a:t> </a:t>
            </a:r>
            <a:r>
              <a:rPr/>
              <a:t>a</a:t>
            </a:r>
            <a:r>
              <a:rPr/>
              <a:t> </a:t>
            </a:r>
            <a:r>
              <a:rPr/>
              <a:t>sample</a:t>
            </a:r>
            <a:r>
              <a:rPr/>
              <a:t> </a:t>
            </a:r>
            <a:r>
              <a:rPr/>
              <a:t>of</a:t>
            </a:r>
            <a:r>
              <a:rPr/>
              <a:t> </a:t>
            </a:r>
            <a:r>
              <a:rPr/>
              <a:t>200</a:t>
            </a:r>
            <a:r>
              <a:rPr/>
              <a:t> </a:t>
            </a:r>
            <a:r>
              <a:rPr/>
              <a:t>people</a:t>
            </a:r>
            <a:r>
              <a:rPr/>
              <a:t> </a:t>
            </a:r>
            <a:r>
              <a:rPr/>
              <a:t>who</a:t>
            </a:r>
            <a:r>
              <a:rPr/>
              <a:t> </a:t>
            </a:r>
            <a:r>
              <a:rPr/>
              <a:t>are</a:t>
            </a:r>
            <a:r>
              <a:rPr/>
              <a:t> </a:t>
            </a:r>
            <a:r>
              <a:rPr/>
              <a:t>classified</a:t>
            </a:r>
            <a:r>
              <a:rPr/>
              <a:t> </a:t>
            </a:r>
            <a:r>
              <a:rPr/>
              <a:t>by</a:t>
            </a:r>
            <a:r>
              <a:rPr/>
              <a:t> </a:t>
            </a:r>
            <a:r>
              <a:rPr/>
              <a:t>income</a:t>
            </a:r>
            <a:r>
              <a:rPr/>
              <a:t> </a:t>
            </a:r>
            <a:r>
              <a:rPr/>
              <a:t>(rich</a:t>
            </a:r>
            <a:r>
              <a:rPr/>
              <a:t> </a:t>
            </a:r>
            <a:r>
              <a:rPr/>
              <a:t>or</a:t>
            </a:r>
            <a:r>
              <a:rPr/>
              <a:t> </a:t>
            </a:r>
            <a:r>
              <a:rPr/>
              <a:t>poor)</a:t>
            </a:r>
            <a:r>
              <a:rPr/>
              <a:t> </a:t>
            </a:r>
            <a:r>
              <a:rPr/>
              <a:t>and</a:t>
            </a:r>
            <a:r>
              <a:rPr/>
              <a:t> </a:t>
            </a:r>
            <a:r>
              <a:rPr/>
              <a:t>by</a:t>
            </a:r>
            <a:r>
              <a:rPr/>
              <a:t> </a:t>
            </a:r>
            <a:r>
              <a:rPr/>
              <a:t>outlook</a:t>
            </a:r>
            <a:r>
              <a:rPr/>
              <a:t> </a:t>
            </a:r>
            <a:r>
              <a:rPr/>
              <a:t>(happy</a:t>
            </a:r>
            <a:r>
              <a:rPr/>
              <a:t> </a:t>
            </a:r>
            <a:r>
              <a:rPr/>
              <a:t>or</a:t>
            </a:r>
            <a:r>
              <a:rPr/>
              <a:t> </a:t>
            </a:r>
            <a:r>
              <a:rPr/>
              <a:t>miserable).</a:t>
            </a:r>
            <a:r>
              <a:rPr/>
              <a:t> </a:t>
            </a:r>
            <a:r>
              <a:rPr/>
              <a:t>There</a:t>
            </a:r>
            <a:r>
              <a:rPr/>
              <a:t> </a:t>
            </a:r>
            <a:r>
              <a:rPr/>
              <a:t>are</a:t>
            </a:r>
            <a:r>
              <a:rPr/>
              <a:t> </a:t>
            </a:r>
            <a:r>
              <a:rPr/>
              <a:t>only</a:t>
            </a:r>
            <a:r>
              <a:rPr/>
              <a:t> </a:t>
            </a:r>
            <a:r>
              <a:rPr/>
              <a:t>40</a:t>
            </a:r>
            <a:r>
              <a:rPr/>
              <a:t> </a:t>
            </a:r>
            <a:r>
              <a:rPr/>
              <a:t>rich</a:t>
            </a:r>
            <a:r>
              <a:rPr/>
              <a:t> </a:t>
            </a:r>
            <a:r>
              <a:rPr/>
              <a:t>people</a:t>
            </a:r>
            <a:r>
              <a:rPr/>
              <a:t> </a:t>
            </a:r>
            <a:r>
              <a:rPr/>
              <a:t>in</a:t>
            </a:r>
            <a:r>
              <a:rPr/>
              <a:t> </a:t>
            </a:r>
            <a:r>
              <a:rPr/>
              <a:t>our</a:t>
            </a:r>
            <a:r>
              <a:rPr/>
              <a:t> </a:t>
            </a:r>
            <a:r>
              <a:rPr/>
              <a:t>sample,</a:t>
            </a:r>
            <a:r>
              <a:rPr/>
              <a:t> </a:t>
            </a:r>
            <a:r>
              <a:rPr/>
              <a:t>because</a:t>
            </a:r>
            <a:r>
              <a:rPr/>
              <a:t> </a:t>
            </a:r>
            <a:r>
              <a:rPr/>
              <a:t>there’s</a:t>
            </a:r>
            <a:r>
              <a:rPr/>
              <a:t> </a:t>
            </a:r>
            <a:r>
              <a:rPr/>
              <a:t>only</a:t>
            </a:r>
            <a:r>
              <a:rPr/>
              <a:t> </a:t>
            </a:r>
            <a:r>
              <a:rPr/>
              <a:t>so</a:t>
            </a:r>
            <a:r>
              <a:rPr/>
              <a:t> </a:t>
            </a:r>
            <a:r>
              <a:rPr/>
              <a:t>much</a:t>
            </a:r>
            <a:r>
              <a:rPr/>
              <a:t> </a:t>
            </a:r>
            <a:r>
              <a:rPr/>
              <a:t>money</a:t>
            </a:r>
            <a:r>
              <a:rPr/>
              <a:t> </a:t>
            </a:r>
            <a:r>
              <a:rPr/>
              <a:t>in</a:t>
            </a:r>
            <a:r>
              <a:rPr/>
              <a:t> </a:t>
            </a:r>
            <a:r>
              <a:rPr/>
              <a:t>the</a:t>
            </a:r>
            <a:r>
              <a:rPr/>
              <a:t> </a:t>
            </a:r>
            <a:r>
              <a:rPr/>
              <a:t>world,</a:t>
            </a:r>
            <a:r>
              <a:rPr/>
              <a:t> </a:t>
            </a:r>
            <a:r>
              <a:rPr/>
              <a:t>and</a:t>
            </a:r>
            <a:r>
              <a:rPr/>
              <a:t> </a:t>
            </a:r>
            <a:r>
              <a:rPr/>
              <a:t>it</a:t>
            </a:r>
            <a:r>
              <a:rPr/>
              <a:t> </a:t>
            </a:r>
            <a:r>
              <a:rPr/>
              <a:t>is</a:t>
            </a:r>
            <a:r>
              <a:rPr/>
              <a:t> </a:t>
            </a:r>
            <a:r>
              <a:rPr/>
              <a:t>distributed</a:t>
            </a:r>
            <a:r>
              <a:rPr/>
              <a:t> </a:t>
            </a:r>
            <a:r>
              <a:rPr/>
              <a:t>unevenly.</a:t>
            </a:r>
            <a:r>
              <a:rPr/>
              <a:t> </a:t>
            </a:r>
            <a:r>
              <a:rPr/>
              <a:t>There’s</a:t>
            </a:r>
            <a:r>
              <a:rPr/>
              <a:t> </a:t>
            </a:r>
            <a:r>
              <a:rPr/>
              <a:t>a</a:t>
            </a:r>
            <a:r>
              <a:rPr/>
              <a:t> </a:t>
            </a:r>
            <a:r>
              <a:rPr/>
              <a:t>more</a:t>
            </a:r>
            <a:r>
              <a:rPr/>
              <a:t> </a:t>
            </a:r>
            <a:r>
              <a:rPr/>
              <a:t>even</a:t>
            </a:r>
            <a:r>
              <a:rPr/>
              <a:t> </a:t>
            </a:r>
            <a:r>
              <a:rPr/>
              <a:t>split</a:t>
            </a:r>
            <a:r>
              <a:rPr/>
              <a:t> </a:t>
            </a:r>
            <a:r>
              <a:rPr/>
              <a:t>between</a:t>
            </a:r>
            <a:r>
              <a:rPr/>
              <a:t> </a:t>
            </a:r>
            <a:r>
              <a:rPr/>
              <a:t>happy</a:t>
            </a:r>
            <a:r>
              <a:rPr/>
              <a:t> </a:t>
            </a:r>
            <a:r>
              <a:rPr/>
              <a:t>and</a:t>
            </a:r>
            <a:r>
              <a:rPr/>
              <a:t> </a:t>
            </a:r>
            <a:r>
              <a:rPr/>
              <a:t>miserable</a:t>
            </a:r>
            <a:r>
              <a:rPr/>
              <a:t> </a:t>
            </a:r>
            <a:r>
              <a:rPr/>
              <a:t>people,</a:t>
            </a:r>
            <a:r>
              <a:rPr/>
              <a:t> </a:t>
            </a:r>
            <a:r>
              <a:rPr/>
              <a:t>but</a:t>
            </a:r>
            <a:r>
              <a:rPr/>
              <a:t> </a:t>
            </a:r>
            <a:r>
              <a:rPr/>
              <a:t>happy</a:t>
            </a:r>
            <a:r>
              <a:rPr/>
              <a:t> </a:t>
            </a:r>
            <a:r>
              <a:rPr/>
              <a:t>people,</a:t>
            </a:r>
            <a:r>
              <a:rPr/>
              <a:t> </a:t>
            </a:r>
            <a:r>
              <a:rPr/>
              <a:t>thankfully,</a:t>
            </a:r>
            <a:r>
              <a:rPr/>
              <a:t> </a:t>
            </a:r>
            <a:r>
              <a:rPr/>
              <a:t>are</a:t>
            </a:r>
            <a:r>
              <a:rPr/>
              <a:t> </a:t>
            </a:r>
            <a:r>
              <a:rPr/>
              <a:t>in</a:t>
            </a:r>
            <a:r>
              <a:rPr/>
              <a:t> </a:t>
            </a:r>
            <a:r>
              <a:rPr/>
              <a:t>the</a:t>
            </a:r>
            <a:r>
              <a:rPr/>
              <a:t> </a:t>
            </a:r>
            <a:r>
              <a:rPr/>
              <a:t>majority.</a:t>
            </a:r>
          </a:p>
          <a:p>
            <a:pPr lvl="0" marL="0" indent="0">
              <a:buNone/>
            </a:pPr>
          </a:p>
          <a:p>
            <a:pPr lvl="0" marL="0" indent="0">
              <a:buNone/>
            </a:pPr>
            <a:r>
              <a:rPr/>
              <a:t>When</a:t>
            </a:r>
            <a:r>
              <a:rPr/>
              <a:t> </a:t>
            </a:r>
            <a:r>
              <a:rPr/>
              <a:t>you</a:t>
            </a:r>
            <a:r>
              <a:rPr/>
              <a:t> </a:t>
            </a:r>
            <a:r>
              <a:rPr/>
              <a:t>start</a:t>
            </a:r>
            <a:r>
              <a:rPr/>
              <a:t> </a:t>
            </a:r>
            <a:r>
              <a:rPr/>
              <a:t>calculating</a:t>
            </a:r>
            <a:r>
              <a:rPr/>
              <a:t> </a:t>
            </a:r>
            <a:r>
              <a:rPr/>
              <a:t>percentages</a:t>
            </a:r>
            <a:r>
              <a:rPr/>
              <a:t> </a:t>
            </a:r>
            <a:r>
              <a:rPr/>
              <a:t>for</a:t>
            </a:r>
            <a:r>
              <a:rPr/>
              <a:t> </a:t>
            </a:r>
            <a:r>
              <a:rPr/>
              <a:t>a</a:t>
            </a:r>
            <a:r>
              <a:rPr/>
              <a:t> </a:t>
            </a:r>
            <a:r>
              <a:rPr/>
              <a:t>table</a:t>
            </a:r>
            <a:r>
              <a:rPr/>
              <a:t> </a:t>
            </a:r>
            <a:r>
              <a:rPr/>
              <a:t>like</a:t>
            </a:r>
            <a:r>
              <a:rPr/>
              <a:t> </a:t>
            </a:r>
            <a:r>
              <a:rPr/>
              <a:t>this</a:t>
            </a:r>
            <a:r>
              <a:rPr/>
              <a:t> </a:t>
            </a:r>
            <a:r>
              <a:rPr/>
              <a:t>with</a:t>
            </a:r>
            <a:r>
              <a:rPr/>
              <a:t> </a:t>
            </a:r>
            <a:r>
              <a:rPr/>
              <a:t>two</a:t>
            </a:r>
            <a:r>
              <a:rPr/>
              <a:t> </a:t>
            </a:r>
            <a:r>
              <a:rPr/>
              <a:t>categorical</a:t>
            </a:r>
            <a:r>
              <a:rPr/>
              <a:t> </a:t>
            </a:r>
            <a:r>
              <a:rPr/>
              <a:t>variables,</a:t>
            </a:r>
            <a:r>
              <a:rPr/>
              <a:t> </a:t>
            </a:r>
            <a:r>
              <a:rPr/>
              <a:t>it</a:t>
            </a:r>
            <a:r>
              <a:rPr/>
              <a:t> </a:t>
            </a:r>
            <a:r>
              <a:rPr/>
              <a:t>gets</a:t>
            </a:r>
            <a:r>
              <a:rPr/>
              <a:t> </a:t>
            </a:r>
            <a:r>
              <a:rPr/>
              <a:t>a</a:t>
            </a:r>
            <a:r>
              <a:rPr/>
              <a:t> </a:t>
            </a:r>
            <a:r>
              <a:rPr/>
              <a:t>bit</a:t>
            </a:r>
            <a:r>
              <a:rPr/>
              <a:t> </a:t>
            </a:r>
            <a:r>
              <a:rPr/>
              <a:t>tricky.</a:t>
            </a:r>
          </a:p>
        </p:txBody>
      </p:sp>
      <p:sp>
        <p:nvSpPr>
          <p:cNvPr id="4" name="Slide Number Placeholder 3"/>
          <p:cNvSpPr>
            <a:spLocks noGrp="1"/>
          </p:cNvSpPr>
          <p:nvPr>
            <p:ph type="sldNum" sz="quarter" idx="10"/>
          </p:nvPr>
        </p:nvSpPr>
        <p:spPr/>
        <p:txBody>
          <a:bodyPr/>
          <a:lstStyle/>
          <a:p>
            <a:fld id="{18BDFEC3-8487-43E8-A154-7C12CBC1FFF2}" type="slidenum">
              <a:rPr lang="en-US"/>
              <a:t>166</a:t>
            </a:fld>
            <a:endParaRPr lang="en-US"/>
          </a:p>
        </p:txBody>
      </p:sp>
    </p:spTree>
  </p:cSld>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can</a:t>
            </a:r>
            <a:r>
              <a:rPr/>
              <a:t> </a:t>
            </a:r>
            <a:r>
              <a:rPr/>
              <a:t>compute</a:t>
            </a:r>
            <a:r>
              <a:rPr/>
              <a:t> </a:t>
            </a:r>
            <a:r>
              <a:rPr/>
              <a:t>row</a:t>
            </a:r>
            <a:r>
              <a:rPr/>
              <a:t> </a:t>
            </a:r>
            <a:r>
              <a:rPr/>
              <a:t>percentages</a:t>
            </a:r>
            <a:r>
              <a:rPr/>
              <a:t> </a:t>
            </a:r>
            <a:r>
              <a:rPr/>
              <a:t>which</a:t>
            </a:r>
            <a:r>
              <a:rPr/>
              <a:t> </a:t>
            </a:r>
            <a:r>
              <a:rPr/>
              <a:t>divide</a:t>
            </a:r>
            <a:r>
              <a:rPr/>
              <a:t> </a:t>
            </a:r>
            <a:r>
              <a:rPr/>
              <a:t>the</a:t>
            </a:r>
            <a:r>
              <a:rPr/>
              <a:t> </a:t>
            </a:r>
            <a:r>
              <a:rPr/>
              <a:t>entry</a:t>
            </a:r>
            <a:r>
              <a:rPr/>
              <a:t> </a:t>
            </a:r>
            <a:r>
              <a:rPr/>
              <a:t>in</a:t>
            </a:r>
            <a:r>
              <a:rPr/>
              <a:t> </a:t>
            </a:r>
            <a:r>
              <a:rPr/>
              <a:t>each</a:t>
            </a:r>
            <a:r>
              <a:rPr/>
              <a:t> </a:t>
            </a:r>
            <a:r>
              <a:rPr/>
              <a:t>row</a:t>
            </a:r>
            <a:r>
              <a:rPr/>
              <a:t> </a:t>
            </a:r>
            <a:r>
              <a:rPr/>
              <a:t>by</a:t>
            </a:r>
            <a:r>
              <a:rPr/>
              <a:t> </a:t>
            </a:r>
            <a:r>
              <a:rPr/>
              <a:t>the</a:t>
            </a:r>
            <a:r>
              <a:rPr/>
              <a:t> </a:t>
            </a:r>
            <a:r>
              <a:rPr/>
              <a:t>row</a:t>
            </a:r>
            <a:r>
              <a:rPr/>
              <a:t> </a:t>
            </a:r>
            <a:r>
              <a:rPr/>
              <a:t>total.</a:t>
            </a:r>
            <a:r>
              <a:rPr/>
              <a:t> </a:t>
            </a:r>
            <a:r>
              <a:rPr/>
              <a:t>Row</a:t>
            </a:r>
            <a:r>
              <a:rPr/>
              <a:t> </a:t>
            </a:r>
            <a:r>
              <a:rPr/>
              <a:t>percents</a:t>
            </a:r>
            <a:r>
              <a:rPr/>
              <a:t> </a:t>
            </a:r>
            <a:r>
              <a:rPr/>
              <a:t>add</a:t>
            </a:r>
            <a:r>
              <a:rPr/>
              <a:t> </a:t>
            </a:r>
            <a:r>
              <a:rPr/>
              <a:t>up</a:t>
            </a:r>
            <a:r>
              <a:rPr/>
              <a:t> </a:t>
            </a:r>
            <a:r>
              <a:rPr/>
              <a:t>to</a:t>
            </a:r>
            <a:r>
              <a:rPr/>
              <a:t> </a:t>
            </a:r>
            <a:r>
              <a:rPr/>
              <a:t>100%</a:t>
            </a:r>
            <a:r>
              <a:rPr/>
              <a:t> </a:t>
            </a:r>
            <a:r>
              <a:rPr/>
              <a:t>within</a:t>
            </a:r>
            <a:r>
              <a:rPr/>
              <a:t> </a:t>
            </a:r>
            <a:r>
              <a:rPr/>
              <a:t>each</a:t>
            </a:r>
            <a:r>
              <a:rPr/>
              <a:t> </a:t>
            </a:r>
            <a:r>
              <a:rPr/>
              <a:t>row.</a:t>
            </a:r>
          </a:p>
          <a:p>
            <a:pPr lvl="0" marL="0" indent="0">
              <a:buNone/>
            </a:pPr>
          </a:p>
          <a:p>
            <a:pPr lvl="0" marL="0" indent="0">
              <a:buNone/>
            </a:pPr>
            <a:r>
              <a:rPr/>
              <a:t>The</a:t>
            </a:r>
            <a:r>
              <a:rPr/>
              <a:t> </a:t>
            </a:r>
            <a:r>
              <a:rPr/>
              <a:t>75%</a:t>
            </a:r>
            <a:r>
              <a:rPr/>
              <a:t> </a:t>
            </a:r>
            <a:r>
              <a:rPr/>
              <a:t>in</a:t>
            </a:r>
            <a:r>
              <a:rPr/>
              <a:t> </a:t>
            </a:r>
            <a:r>
              <a:rPr/>
              <a:t>the</a:t>
            </a:r>
            <a:r>
              <a:rPr/>
              <a:t> </a:t>
            </a:r>
            <a:r>
              <a:rPr/>
              <a:t>upper</a:t>
            </a:r>
            <a:r>
              <a:rPr/>
              <a:t> </a:t>
            </a:r>
            <a:r>
              <a:rPr/>
              <a:t>left</a:t>
            </a:r>
            <a:r>
              <a:rPr/>
              <a:t> </a:t>
            </a:r>
            <a:r>
              <a:rPr/>
              <a:t>corner</a:t>
            </a:r>
            <a:r>
              <a:rPr/>
              <a:t> </a:t>
            </a:r>
            <a:r>
              <a:rPr/>
              <a:t>is</a:t>
            </a:r>
            <a:r>
              <a:rPr/>
              <a:t> </a:t>
            </a:r>
            <a:r>
              <a:rPr/>
              <a:t>a</a:t>
            </a:r>
            <a:r>
              <a:rPr/>
              <a:t> </a:t>
            </a:r>
            <a:r>
              <a:rPr/>
              <a:t>conditional</a:t>
            </a:r>
            <a:r>
              <a:rPr/>
              <a:t> </a:t>
            </a:r>
            <a:r>
              <a:rPr/>
              <a:t>probability.</a:t>
            </a:r>
            <a:r>
              <a:rPr/>
              <a:t> </a:t>
            </a:r>
            <a:r>
              <a:rPr/>
              <a:t>The</a:t>
            </a:r>
            <a:r>
              <a:rPr/>
              <a:t> </a:t>
            </a:r>
            <a:r>
              <a:rPr/>
              <a:t>probability</a:t>
            </a:r>
            <a:r>
              <a:rPr/>
              <a:t> </a:t>
            </a:r>
            <a:r>
              <a:rPr/>
              <a:t>of</a:t>
            </a:r>
            <a:r>
              <a:rPr/>
              <a:t> </a:t>
            </a:r>
            <a:r>
              <a:rPr/>
              <a:t>being</a:t>
            </a:r>
            <a:r>
              <a:rPr/>
              <a:t> </a:t>
            </a:r>
            <a:r>
              <a:rPr/>
              <a:t>happy</a:t>
            </a:r>
            <a:r>
              <a:rPr/>
              <a:t> </a:t>
            </a:r>
            <a:r>
              <a:rPr/>
              <a:t>given</a:t>
            </a:r>
            <a:r>
              <a:rPr/>
              <a:t> </a:t>
            </a:r>
            <a:r>
              <a:rPr/>
              <a:t>that</a:t>
            </a:r>
            <a:r>
              <a:rPr/>
              <a:t> </a:t>
            </a:r>
            <a:r>
              <a:rPr/>
              <a:t>you</a:t>
            </a:r>
            <a:r>
              <a:rPr/>
              <a:t> </a:t>
            </a:r>
            <a:r>
              <a:rPr/>
              <a:t>are</a:t>
            </a:r>
            <a:r>
              <a:rPr/>
              <a:t> </a:t>
            </a:r>
            <a:r>
              <a:rPr/>
              <a:t>rich</a:t>
            </a:r>
            <a:r>
              <a:rPr/>
              <a:t> </a:t>
            </a:r>
            <a:r>
              <a:rPr/>
              <a:t>is</a:t>
            </a:r>
            <a:r>
              <a:rPr/>
              <a:t> </a:t>
            </a:r>
            <a:r>
              <a:rPr/>
              <a:t>75%.</a:t>
            </a:r>
            <a:r>
              <a:rPr/>
              <a:t> </a:t>
            </a:r>
            <a:r>
              <a:rPr/>
              <a:t>Money</a:t>
            </a:r>
            <a:r>
              <a:rPr/>
              <a:t> </a:t>
            </a:r>
            <a:r>
              <a:rPr/>
              <a:t>can</a:t>
            </a:r>
            <a:r>
              <a:rPr/>
              <a:t> </a:t>
            </a:r>
            <a:r>
              <a:rPr/>
              <a:t>buy</a:t>
            </a:r>
            <a:r>
              <a:rPr/>
              <a:t> </a:t>
            </a:r>
            <a:r>
              <a:rPr/>
              <a:t>happiness,</a:t>
            </a:r>
            <a:r>
              <a:rPr/>
              <a:t> </a:t>
            </a:r>
            <a:r>
              <a:rPr/>
              <a:t>so</a:t>
            </a:r>
            <a:r>
              <a:rPr/>
              <a:t> </a:t>
            </a:r>
            <a:r>
              <a:rPr/>
              <a:t>it</a:t>
            </a:r>
            <a:r>
              <a:rPr/>
              <a:t> </a:t>
            </a:r>
            <a:r>
              <a:rPr/>
              <a:t>seems.</a:t>
            </a:r>
            <a:r>
              <a:rPr/>
              <a:t> </a:t>
            </a:r>
            <a:r>
              <a:rPr/>
              <a:t>But</a:t>
            </a:r>
            <a:r>
              <a:rPr/>
              <a:t> </a:t>
            </a:r>
            <a:r>
              <a:rPr/>
              <a:t>the</a:t>
            </a:r>
            <a:r>
              <a:rPr/>
              <a:t> </a:t>
            </a:r>
            <a:r>
              <a:rPr/>
              <a:t>probability</a:t>
            </a:r>
            <a:r>
              <a:rPr/>
              <a:t> </a:t>
            </a:r>
            <a:r>
              <a:rPr/>
              <a:t>below</a:t>
            </a:r>
            <a:r>
              <a:rPr/>
              <a:t> </a:t>
            </a:r>
            <a:r>
              <a:rPr/>
              <a:t>it,</a:t>
            </a:r>
            <a:r>
              <a:rPr/>
              <a:t> </a:t>
            </a:r>
            <a:r>
              <a:rPr/>
              <a:t>56%,</a:t>
            </a:r>
            <a:r>
              <a:rPr/>
              <a:t> </a:t>
            </a:r>
            <a:r>
              <a:rPr/>
              <a:t>provides</a:t>
            </a:r>
            <a:r>
              <a:rPr/>
              <a:t> </a:t>
            </a:r>
            <a:r>
              <a:rPr/>
              <a:t>a</a:t>
            </a:r>
            <a:r>
              <a:rPr/>
              <a:t> </a:t>
            </a:r>
            <a:r>
              <a:rPr/>
              <a:t>different</a:t>
            </a:r>
            <a:r>
              <a:rPr/>
              <a:t> </a:t>
            </a:r>
            <a:r>
              <a:rPr/>
              <a:t>picture.</a:t>
            </a:r>
            <a:r>
              <a:rPr/>
              <a:t> </a:t>
            </a:r>
            <a:r>
              <a:rPr/>
              <a:t>That’s</a:t>
            </a:r>
            <a:r>
              <a:rPr/>
              <a:t> </a:t>
            </a:r>
            <a:r>
              <a:rPr/>
              <a:t>the</a:t>
            </a:r>
            <a:r>
              <a:rPr/>
              <a:t> </a:t>
            </a:r>
            <a:r>
              <a:rPr/>
              <a:t>probability</a:t>
            </a:r>
            <a:r>
              <a:rPr/>
              <a:t> </a:t>
            </a:r>
            <a:r>
              <a:rPr/>
              <a:t>of</a:t>
            </a:r>
            <a:r>
              <a:rPr/>
              <a:t> </a:t>
            </a:r>
            <a:r>
              <a:rPr/>
              <a:t>being</a:t>
            </a:r>
            <a:r>
              <a:rPr/>
              <a:t> </a:t>
            </a:r>
            <a:r>
              <a:rPr/>
              <a:t>happy</a:t>
            </a:r>
            <a:r>
              <a:rPr/>
              <a:t> </a:t>
            </a:r>
            <a:r>
              <a:rPr/>
              <a:t>given</a:t>
            </a:r>
            <a:r>
              <a:rPr/>
              <a:t> </a:t>
            </a:r>
            <a:r>
              <a:rPr/>
              <a:t>that</a:t>
            </a:r>
            <a:r>
              <a:rPr/>
              <a:t> </a:t>
            </a:r>
            <a:r>
              <a:rPr/>
              <a:t>you</a:t>
            </a:r>
            <a:r>
              <a:rPr/>
              <a:t> </a:t>
            </a:r>
            <a:r>
              <a:rPr/>
              <a:t>are</a:t>
            </a:r>
            <a:r>
              <a:rPr/>
              <a:t> </a:t>
            </a:r>
            <a:r>
              <a:rPr/>
              <a:t>poor.</a:t>
            </a:r>
            <a:r>
              <a:rPr/>
              <a:t> </a:t>
            </a:r>
            <a:r>
              <a:rPr/>
              <a:t>It</a:t>
            </a:r>
            <a:r>
              <a:rPr/>
              <a:t> </a:t>
            </a:r>
            <a:r>
              <a:rPr/>
              <a:t>seems</a:t>
            </a:r>
            <a:r>
              <a:rPr/>
              <a:t> </a:t>
            </a:r>
            <a:r>
              <a:rPr/>
              <a:t>that</a:t>
            </a:r>
            <a:r>
              <a:rPr/>
              <a:t> </a:t>
            </a:r>
            <a:r>
              <a:rPr/>
              <a:t>poor</a:t>
            </a:r>
            <a:r>
              <a:rPr/>
              <a:t> </a:t>
            </a:r>
            <a:r>
              <a:rPr/>
              <a:t>people</a:t>
            </a:r>
            <a:r>
              <a:rPr/>
              <a:t> </a:t>
            </a:r>
            <a:r>
              <a:rPr/>
              <a:t>can</a:t>
            </a:r>
            <a:r>
              <a:rPr/>
              <a:t> </a:t>
            </a:r>
            <a:r>
              <a:rPr/>
              <a:t>be</a:t>
            </a:r>
            <a:r>
              <a:rPr/>
              <a:t> </a:t>
            </a:r>
            <a:r>
              <a:rPr/>
              <a:t>happy</a:t>
            </a:r>
            <a:r>
              <a:rPr/>
              <a:t> </a:t>
            </a:r>
            <a:r>
              <a:rPr/>
              <a:t>also</a:t>
            </a:r>
            <a:r>
              <a:rPr/>
              <a:t> </a:t>
            </a:r>
            <a:r>
              <a:rPr/>
              <a:t>because</a:t>
            </a:r>
            <a:r>
              <a:rPr/>
              <a:t> </a:t>
            </a:r>
            <a:r>
              <a:rPr/>
              <a:t>there</a:t>
            </a:r>
            <a:r>
              <a:rPr/>
              <a:t> </a:t>
            </a:r>
            <a:r>
              <a:rPr/>
              <a:t>are</a:t>
            </a:r>
            <a:r>
              <a:rPr/>
              <a:t> </a:t>
            </a:r>
            <a:r>
              <a:rPr/>
              <a:t>other</a:t>
            </a:r>
            <a:r>
              <a:rPr/>
              <a:t> </a:t>
            </a:r>
            <a:r>
              <a:rPr/>
              <a:t>things,</a:t>
            </a:r>
            <a:r>
              <a:rPr/>
              <a:t> </a:t>
            </a:r>
            <a:r>
              <a:rPr/>
              <a:t>like</a:t>
            </a:r>
            <a:r>
              <a:rPr/>
              <a:t> </a:t>
            </a:r>
            <a:r>
              <a:rPr/>
              <a:t>family</a:t>
            </a:r>
            <a:r>
              <a:rPr/>
              <a:t> </a:t>
            </a:r>
            <a:r>
              <a:rPr/>
              <a:t>and</a:t>
            </a:r>
            <a:r>
              <a:rPr/>
              <a:t> </a:t>
            </a:r>
            <a:r>
              <a:rPr/>
              <a:t>friends</a:t>
            </a:r>
            <a:r>
              <a:rPr/>
              <a:t> </a:t>
            </a:r>
            <a:r>
              <a:rPr/>
              <a:t>that</a:t>
            </a:r>
            <a:r>
              <a:rPr/>
              <a:t> </a:t>
            </a:r>
            <a:r>
              <a:rPr/>
              <a:t>can</a:t>
            </a:r>
            <a:r>
              <a:rPr/>
              <a:t> </a:t>
            </a:r>
            <a:r>
              <a:rPr/>
              <a:t>also</a:t>
            </a:r>
            <a:r>
              <a:rPr/>
              <a:t> </a:t>
            </a:r>
            <a:r>
              <a:rPr/>
              <a:t>buy</a:t>
            </a:r>
            <a:r>
              <a:rPr/>
              <a:t> </a:t>
            </a:r>
            <a:r>
              <a:rPr/>
              <a:t>happiness.</a:t>
            </a:r>
          </a:p>
        </p:txBody>
      </p:sp>
      <p:sp>
        <p:nvSpPr>
          <p:cNvPr id="4" name="Slide Number Placeholder 3"/>
          <p:cNvSpPr>
            <a:spLocks noGrp="1"/>
          </p:cNvSpPr>
          <p:nvPr>
            <p:ph type="sldNum" sz="quarter" idx="10"/>
          </p:nvPr>
        </p:nvSpPr>
        <p:spPr/>
        <p:txBody>
          <a:bodyPr/>
          <a:lstStyle/>
          <a:p>
            <a:fld id="{18BDFEC3-8487-43E8-A154-7C12CBC1FFF2}" type="slidenum">
              <a:rPr lang="en-US"/>
              <a:t>167</a:t>
            </a:fld>
            <a:endParaRPr lang="en-US"/>
          </a:p>
        </p:txBody>
      </p:sp>
    </p:spTree>
  </p:cSld>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arrangement</a:t>
            </a:r>
            <a:r>
              <a:rPr/>
              <a:t> </a:t>
            </a:r>
            <a:r>
              <a:rPr/>
              <a:t>of</a:t>
            </a:r>
            <a:r>
              <a:rPr/>
              <a:t> </a:t>
            </a:r>
            <a:r>
              <a:rPr/>
              <a:t>a</a:t>
            </a:r>
            <a:r>
              <a:rPr/>
              <a:t> </a:t>
            </a:r>
            <a:r>
              <a:rPr/>
              <a:t>stacked</a:t>
            </a:r>
            <a:r>
              <a:rPr/>
              <a:t> </a:t>
            </a:r>
            <a:r>
              <a:rPr/>
              <a:t>bar</a:t>
            </a:r>
            <a:r>
              <a:rPr/>
              <a:t> </a:t>
            </a:r>
            <a:r>
              <a:rPr/>
              <a:t>chart</a:t>
            </a:r>
            <a:r>
              <a:rPr/>
              <a:t> </a:t>
            </a:r>
            <a:r>
              <a:rPr/>
              <a:t>shows</a:t>
            </a:r>
            <a:r>
              <a:rPr/>
              <a:t> </a:t>
            </a:r>
            <a:r>
              <a:rPr/>
              <a:t>that</a:t>
            </a:r>
            <a:r>
              <a:rPr/>
              <a:t> </a:t>
            </a:r>
            <a:r>
              <a:rPr/>
              <a:t>the</a:t>
            </a:r>
            <a:r>
              <a:rPr/>
              <a:t> </a:t>
            </a:r>
            <a:r>
              <a:rPr/>
              <a:t>yellow</a:t>
            </a:r>
            <a:r>
              <a:rPr/>
              <a:t> </a:t>
            </a:r>
            <a:r>
              <a:rPr/>
              <a:t>regions,</a:t>
            </a:r>
            <a:r>
              <a:rPr/>
              <a:t> </a:t>
            </a:r>
            <a:r>
              <a:rPr/>
              <a:t>the</a:t>
            </a:r>
            <a:r>
              <a:rPr/>
              <a:t> </a:t>
            </a:r>
            <a:r>
              <a:rPr/>
              <a:t>regions</a:t>
            </a:r>
            <a:r>
              <a:rPr/>
              <a:t> </a:t>
            </a:r>
            <a:r>
              <a:rPr/>
              <a:t>associated</a:t>
            </a:r>
            <a:r>
              <a:rPr/>
              <a:t> </a:t>
            </a:r>
            <a:r>
              <a:rPr/>
              <a:t>with</a:t>
            </a:r>
            <a:r>
              <a:rPr/>
              <a:t> </a:t>
            </a:r>
            <a:r>
              <a:rPr/>
              <a:t>a</a:t>
            </a:r>
            <a:r>
              <a:rPr/>
              <a:t> </a:t>
            </a:r>
            <a:r>
              <a:rPr/>
              <a:t>happy</a:t>
            </a:r>
            <a:r>
              <a:rPr/>
              <a:t> </a:t>
            </a:r>
            <a:r>
              <a:rPr/>
              <a:t>outlook,</a:t>
            </a:r>
            <a:r>
              <a:rPr/>
              <a:t> </a:t>
            </a:r>
            <a:r>
              <a:rPr/>
              <a:t>are</a:t>
            </a:r>
            <a:r>
              <a:rPr/>
              <a:t> </a:t>
            </a:r>
            <a:r>
              <a:rPr/>
              <a:t>dominant</a:t>
            </a:r>
            <a:r>
              <a:rPr/>
              <a:t> </a:t>
            </a:r>
            <a:r>
              <a:rPr/>
              <a:t>in</a:t>
            </a:r>
            <a:r>
              <a:rPr/>
              <a:t> </a:t>
            </a:r>
            <a:r>
              <a:rPr/>
              <a:t>both</a:t>
            </a:r>
            <a:r>
              <a:rPr/>
              <a:t> </a:t>
            </a:r>
            <a:r>
              <a:rPr/>
              <a:t>the</a:t>
            </a:r>
            <a:r>
              <a:rPr/>
              <a:t> </a:t>
            </a:r>
            <a:r>
              <a:rPr/>
              <a:t>rich</a:t>
            </a:r>
            <a:r>
              <a:rPr/>
              <a:t> </a:t>
            </a:r>
            <a:r>
              <a:rPr/>
              <a:t>bar</a:t>
            </a:r>
            <a:r>
              <a:rPr/>
              <a:t> </a:t>
            </a:r>
            <a:r>
              <a:rPr/>
              <a:t>and</a:t>
            </a:r>
            <a:r>
              <a:rPr/>
              <a:t> </a:t>
            </a:r>
            <a:r>
              <a:rPr/>
              <a:t>the</a:t>
            </a:r>
            <a:r>
              <a:rPr/>
              <a:t> </a:t>
            </a:r>
            <a:r>
              <a:rPr/>
              <a:t>poor</a:t>
            </a:r>
            <a:r>
              <a:rPr/>
              <a:t> </a:t>
            </a:r>
            <a:r>
              <a:rPr/>
              <a:t>bar.</a:t>
            </a:r>
          </a:p>
        </p:txBody>
      </p:sp>
      <p:sp>
        <p:nvSpPr>
          <p:cNvPr id="4" name="Slide Number Placeholder 3"/>
          <p:cNvSpPr>
            <a:spLocks noGrp="1"/>
          </p:cNvSpPr>
          <p:nvPr>
            <p:ph type="sldNum" sz="quarter" idx="10"/>
          </p:nvPr>
        </p:nvSpPr>
        <p:spPr/>
        <p:txBody>
          <a:bodyPr/>
          <a:lstStyle/>
          <a:p>
            <a:fld id="{18BDFEC3-8487-43E8-A154-7C12CBC1FFF2}" type="slidenum">
              <a:rPr lang="en-US"/>
              <a:t>168</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It</a:t>
            </a:r>
            <a:r>
              <a:rPr/>
              <a:t> </a:t>
            </a:r>
            <a:r>
              <a:rPr/>
              <a:t>was</a:t>
            </a:r>
            <a:r>
              <a:rPr/>
              <a:t> </a:t>
            </a:r>
            <a:r>
              <a:rPr/>
              <a:t>probably</a:t>
            </a:r>
            <a:r>
              <a:rPr/>
              <a:t> </a:t>
            </a:r>
            <a:r>
              <a:rPr/>
              <a:t>in</a:t>
            </a:r>
            <a:r>
              <a:rPr/>
              <a:t> </a:t>
            </a:r>
            <a:r>
              <a:rPr/>
              <a:t>Kindergarten</a:t>
            </a:r>
            <a:r>
              <a:rPr/>
              <a:t> </a:t>
            </a:r>
            <a:r>
              <a:rPr/>
              <a:t>where</a:t>
            </a:r>
            <a:r>
              <a:rPr/>
              <a:t> </a:t>
            </a:r>
            <a:r>
              <a:rPr/>
              <a:t>you</a:t>
            </a:r>
            <a:r>
              <a:rPr/>
              <a:t> </a:t>
            </a:r>
            <a:r>
              <a:rPr/>
              <a:t>learned</a:t>
            </a:r>
            <a:r>
              <a:rPr/>
              <a:t> </a:t>
            </a:r>
            <a:r>
              <a:rPr/>
              <a:t>the</a:t>
            </a:r>
            <a:r>
              <a:rPr/>
              <a:t> </a:t>
            </a:r>
            <a:r>
              <a:rPr/>
              <a:t>basic</a:t>
            </a:r>
            <a:r>
              <a:rPr/>
              <a:t> </a:t>
            </a:r>
            <a:r>
              <a:rPr/>
              <a:t>way</a:t>
            </a:r>
            <a:r>
              <a:rPr/>
              <a:t> </a:t>
            </a:r>
            <a:r>
              <a:rPr/>
              <a:t>to</a:t>
            </a:r>
            <a:r>
              <a:rPr/>
              <a:t> </a:t>
            </a:r>
            <a:r>
              <a:rPr/>
              <a:t>combine</a:t>
            </a:r>
            <a:r>
              <a:rPr/>
              <a:t> </a:t>
            </a:r>
            <a:r>
              <a:rPr/>
              <a:t>primary</a:t>
            </a:r>
            <a:r>
              <a:rPr/>
              <a:t> </a:t>
            </a:r>
            <a:r>
              <a:rPr/>
              <a:t>colors.</a:t>
            </a:r>
            <a:r>
              <a:rPr/>
              <a:t> </a:t>
            </a:r>
            <a:r>
              <a:rPr/>
              <a:t>Yellow</a:t>
            </a:r>
            <a:r>
              <a:rPr/>
              <a:t> </a:t>
            </a:r>
            <a:r>
              <a:rPr/>
              <a:t>plus</a:t>
            </a:r>
            <a:r>
              <a:rPr/>
              <a:t> </a:t>
            </a:r>
            <a:r>
              <a:rPr/>
              <a:t>red</a:t>
            </a:r>
            <a:r>
              <a:rPr/>
              <a:t> </a:t>
            </a:r>
            <a:r>
              <a:rPr/>
              <a:t>equals</a:t>
            </a:r>
            <a:r>
              <a:rPr/>
              <a:t> </a:t>
            </a:r>
            <a:r>
              <a:rPr/>
              <a:t>orange,</a:t>
            </a:r>
            <a:r>
              <a:rPr/>
              <a:t> </a:t>
            </a:r>
            <a:r>
              <a:rPr/>
              <a:t>Yellow</a:t>
            </a:r>
            <a:r>
              <a:rPr/>
              <a:t> </a:t>
            </a:r>
            <a:r>
              <a:rPr/>
              <a:t>plus</a:t>
            </a:r>
            <a:r>
              <a:rPr/>
              <a:t> </a:t>
            </a:r>
            <a:r>
              <a:rPr/>
              <a:t>blue</a:t>
            </a:r>
            <a:r>
              <a:rPr/>
              <a:t> </a:t>
            </a:r>
            <a:r>
              <a:rPr/>
              <a:t>equals</a:t>
            </a:r>
            <a:r>
              <a:rPr/>
              <a:t> </a:t>
            </a:r>
            <a:r>
              <a:rPr/>
              <a:t>green.</a:t>
            </a:r>
            <a:r>
              <a:rPr/>
              <a:t> </a:t>
            </a:r>
            <a:r>
              <a:rPr/>
              <a:t>Red</a:t>
            </a:r>
            <a:r>
              <a:rPr/>
              <a:t> </a:t>
            </a:r>
            <a:r>
              <a:rPr/>
              <a:t>plus</a:t>
            </a:r>
            <a:r>
              <a:rPr/>
              <a:t> </a:t>
            </a:r>
            <a:r>
              <a:rPr/>
              <a:t>blue</a:t>
            </a:r>
            <a:r>
              <a:rPr/>
              <a:t> </a:t>
            </a:r>
            <a:r>
              <a:rPr/>
              <a:t>equals</a:t>
            </a:r>
            <a:r>
              <a:rPr/>
              <a:t> </a:t>
            </a:r>
            <a:r>
              <a:rPr/>
              <a:t>purple/violet.</a:t>
            </a:r>
          </a:p>
          <a:p>
            <a:pPr lvl="0" marL="0" indent="0">
              <a:buNone/>
            </a:pPr>
          </a:p>
          <a:p>
            <a:pPr lvl="0" marL="0" indent="0">
              <a:buNone/>
            </a:pPr>
            <a:r>
              <a:rPr/>
              <a:t>It</a:t>
            </a:r>
            <a:r>
              <a:rPr/>
              <a:t> </a:t>
            </a:r>
            <a:r>
              <a:rPr/>
              <a:t>doesn’t</a:t>
            </a:r>
            <a:r>
              <a:rPr/>
              <a:t> </a:t>
            </a:r>
            <a:r>
              <a:rPr/>
              <a:t>work</a:t>
            </a:r>
            <a:r>
              <a:rPr/>
              <a:t> </a:t>
            </a:r>
            <a:r>
              <a:rPr/>
              <a:t>that</a:t>
            </a:r>
            <a:r>
              <a:rPr/>
              <a:t> </a:t>
            </a:r>
            <a:r>
              <a:rPr/>
              <a:t>way</a:t>
            </a:r>
            <a:r>
              <a:rPr/>
              <a:t> </a:t>
            </a:r>
            <a:r>
              <a:rPr/>
              <a:t>on</a:t>
            </a:r>
            <a:r>
              <a:rPr/>
              <a:t> </a:t>
            </a:r>
            <a:r>
              <a:rPr/>
              <a:t>a</a:t>
            </a:r>
            <a:r>
              <a:rPr/>
              <a:t> </a:t>
            </a:r>
            <a:r>
              <a:rPr/>
              <a:t>computer</a:t>
            </a:r>
            <a:r>
              <a:rPr/>
              <a:t> </a:t>
            </a:r>
            <a:r>
              <a:rPr/>
              <a:t>screen</a:t>
            </a:r>
            <a:r>
              <a:rPr/>
              <a:t> </a:t>
            </a:r>
            <a:r>
              <a:rPr/>
              <a:t>because</a:t>
            </a:r>
            <a:r>
              <a:rPr/>
              <a:t> </a:t>
            </a:r>
            <a:r>
              <a:rPr/>
              <a:t>screens</a:t>
            </a:r>
            <a:r>
              <a:rPr/>
              <a:t> </a:t>
            </a:r>
            <a:r>
              <a:rPr/>
              <a:t>use</a:t>
            </a:r>
            <a:r>
              <a:rPr/>
              <a:t> </a:t>
            </a:r>
            <a:r>
              <a:rPr/>
              <a:t>light</a:t>
            </a:r>
            <a:r>
              <a:rPr/>
              <a:t> </a:t>
            </a:r>
            <a:r>
              <a:rPr/>
              <a:t>to</a:t>
            </a:r>
            <a:r>
              <a:rPr/>
              <a:t> </a:t>
            </a:r>
            <a:r>
              <a:rPr/>
              <a:t>create</a:t>
            </a:r>
            <a:r>
              <a:rPr/>
              <a:t> </a:t>
            </a:r>
            <a:r>
              <a:rPr/>
              <a:t>colors</a:t>
            </a:r>
            <a:r>
              <a:rPr/>
              <a:t> </a:t>
            </a:r>
            <a:r>
              <a:rPr/>
              <a:t>and</a:t>
            </a:r>
            <a:r>
              <a:rPr/>
              <a:t> </a:t>
            </a:r>
            <a:r>
              <a:rPr/>
              <a:t>lights</a:t>
            </a:r>
            <a:r>
              <a:rPr/>
              <a:t> </a:t>
            </a:r>
            <a:r>
              <a:rPr/>
              <a:t>blend</a:t>
            </a:r>
            <a:r>
              <a:rPr/>
              <a:t> </a:t>
            </a:r>
            <a:r>
              <a:rPr/>
              <a:t>in</a:t>
            </a:r>
            <a:r>
              <a:rPr/>
              <a:t> </a:t>
            </a:r>
            <a:r>
              <a:rPr/>
              <a:t>different</a:t>
            </a:r>
            <a:r>
              <a:rPr/>
              <a:t> </a:t>
            </a:r>
            <a:r>
              <a:rPr/>
              <a:t>ways</a:t>
            </a:r>
            <a:r>
              <a:rPr/>
              <a:t> </a:t>
            </a:r>
            <a:r>
              <a:rPr/>
              <a:t>than</a:t>
            </a:r>
            <a:r>
              <a:rPr/>
              <a:t> </a:t>
            </a:r>
            <a:r>
              <a:rPr/>
              <a:t>paints</a:t>
            </a:r>
            <a:r>
              <a:rPr/>
              <a:t> </a:t>
            </a:r>
            <a:r>
              <a:rPr/>
              <a:t>or</a:t>
            </a:r>
            <a:r>
              <a:rPr/>
              <a:t> </a:t>
            </a:r>
            <a:r>
              <a:rPr/>
              <a:t>crayons.</a:t>
            </a:r>
          </a:p>
          <a:p>
            <a:pPr lvl="0" marL="0" indent="0">
              <a:buNone/>
            </a:pPr>
          </a:p>
          <a:p>
            <a:pPr lvl="0" marL="0" indent="0">
              <a:buNone/>
            </a:pPr>
            <a:r>
              <a:rPr/>
              <a:t>Before</a:t>
            </a:r>
            <a:r>
              <a:rPr/>
              <a:t> </a:t>
            </a:r>
            <a:r>
              <a:rPr/>
              <a:t>you</a:t>
            </a:r>
            <a:r>
              <a:rPr/>
              <a:t> </a:t>
            </a:r>
            <a:r>
              <a:rPr/>
              <a:t>tackle</a:t>
            </a:r>
            <a:r>
              <a:rPr/>
              <a:t> </a:t>
            </a:r>
            <a:r>
              <a:rPr/>
              <a:t>ths</a:t>
            </a:r>
            <a:r>
              <a:rPr/>
              <a:t> </a:t>
            </a:r>
            <a:r>
              <a:rPr/>
              <a:t>computer</a:t>
            </a:r>
            <a:r>
              <a:rPr/>
              <a:t> </a:t>
            </a:r>
            <a:r>
              <a:rPr/>
              <a:t>system</a:t>
            </a:r>
            <a:r>
              <a:rPr/>
              <a:t> </a:t>
            </a:r>
            <a:r>
              <a:rPr/>
              <a:t>for</a:t>
            </a:r>
            <a:r>
              <a:rPr/>
              <a:t> </a:t>
            </a:r>
            <a:r>
              <a:rPr/>
              <a:t>colors,</a:t>
            </a:r>
            <a:r>
              <a:rPr/>
              <a:t> </a:t>
            </a:r>
            <a:r>
              <a:rPr/>
              <a:t>you</a:t>
            </a:r>
            <a:r>
              <a:rPr/>
              <a:t> </a:t>
            </a:r>
            <a:r>
              <a:rPr/>
              <a:t>need</a:t>
            </a:r>
            <a:r>
              <a:rPr/>
              <a:t> </a:t>
            </a:r>
            <a:r>
              <a:rPr/>
              <a:t>to</a:t>
            </a:r>
            <a:r>
              <a:rPr/>
              <a:t> </a:t>
            </a:r>
            <a:r>
              <a:rPr/>
              <a:t>review</a:t>
            </a:r>
            <a:r>
              <a:rPr/>
              <a:t> </a:t>
            </a:r>
            <a:r>
              <a:rPr/>
              <a:t>binary</a:t>
            </a:r>
            <a:r>
              <a:rPr/>
              <a:t> </a:t>
            </a:r>
            <a:r>
              <a:rPr/>
              <a:t>and</a:t>
            </a:r>
            <a:r>
              <a:rPr/>
              <a:t> </a:t>
            </a:r>
            <a:r>
              <a:rPr/>
              <a:t>hexadecimal</a:t>
            </a:r>
            <a:r>
              <a:rPr/>
              <a:t> </a:t>
            </a:r>
            <a:r>
              <a:rPr/>
              <a:t>number</a:t>
            </a:r>
            <a:r>
              <a:rPr/>
              <a:t> </a:t>
            </a:r>
            <a:r>
              <a:rPr/>
              <a:t>systems.</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get</a:t>
            </a:r>
            <a:r>
              <a:rPr/>
              <a:t> </a:t>
            </a:r>
            <a:r>
              <a:rPr/>
              <a:t>a</a:t>
            </a:r>
            <a:r>
              <a:rPr/>
              <a:t> </a:t>
            </a:r>
            <a:r>
              <a:rPr/>
              <a:t>different</a:t>
            </a:r>
            <a:r>
              <a:rPr/>
              <a:t> </a:t>
            </a:r>
            <a:r>
              <a:rPr/>
              <a:t>percentage</a:t>
            </a:r>
            <a:r>
              <a:rPr/>
              <a:t> </a:t>
            </a:r>
            <a:r>
              <a:rPr/>
              <a:t>and</a:t>
            </a:r>
            <a:r>
              <a:rPr/>
              <a:t> </a:t>
            </a:r>
            <a:r>
              <a:rPr/>
              <a:t>a</a:t>
            </a:r>
            <a:r>
              <a:rPr/>
              <a:t> </a:t>
            </a:r>
            <a:r>
              <a:rPr/>
              <a:t>different</a:t>
            </a:r>
            <a:r>
              <a:rPr/>
              <a:t> </a:t>
            </a:r>
            <a:r>
              <a:rPr/>
              <a:t>picture,</a:t>
            </a:r>
            <a:r>
              <a:rPr/>
              <a:t> </a:t>
            </a:r>
            <a:r>
              <a:rPr/>
              <a:t>though,</a:t>
            </a:r>
            <a:r>
              <a:rPr/>
              <a:t> </a:t>
            </a:r>
            <a:r>
              <a:rPr/>
              <a:t>with</a:t>
            </a:r>
            <a:r>
              <a:rPr/>
              <a:t> </a:t>
            </a:r>
            <a:r>
              <a:rPr/>
              <a:t>the</a:t>
            </a:r>
            <a:r>
              <a:rPr/>
              <a:t> </a:t>
            </a:r>
            <a:r>
              <a:rPr/>
              <a:t>column</a:t>
            </a:r>
            <a:r>
              <a:rPr/>
              <a:t> </a:t>
            </a:r>
            <a:r>
              <a:rPr/>
              <a:t>percents.</a:t>
            </a:r>
            <a:r>
              <a:rPr/>
              <a:t> </a:t>
            </a:r>
            <a:r>
              <a:rPr/>
              <a:t>You</a:t>
            </a:r>
            <a:r>
              <a:rPr/>
              <a:t> </a:t>
            </a:r>
            <a:r>
              <a:rPr/>
              <a:t>get</a:t>
            </a:r>
            <a:r>
              <a:rPr/>
              <a:t> </a:t>
            </a:r>
            <a:r>
              <a:rPr/>
              <a:t>a</a:t>
            </a:r>
            <a:r>
              <a:rPr/>
              <a:t> </a:t>
            </a:r>
            <a:r>
              <a:rPr/>
              <a:t>column</a:t>
            </a:r>
            <a:r>
              <a:rPr/>
              <a:t> </a:t>
            </a:r>
            <a:r>
              <a:rPr/>
              <a:t>percent</a:t>
            </a:r>
            <a:r>
              <a:rPr/>
              <a:t> </a:t>
            </a:r>
            <a:r>
              <a:rPr/>
              <a:t>by</a:t>
            </a:r>
            <a:r>
              <a:rPr/>
              <a:t> </a:t>
            </a:r>
            <a:r>
              <a:rPr/>
              <a:t>dividing</a:t>
            </a:r>
            <a:r>
              <a:rPr/>
              <a:t> </a:t>
            </a:r>
            <a:r>
              <a:rPr/>
              <a:t>each</a:t>
            </a:r>
            <a:r>
              <a:rPr/>
              <a:t> </a:t>
            </a:r>
            <a:r>
              <a:rPr/>
              <a:t>entry</a:t>
            </a:r>
            <a:r>
              <a:rPr/>
              <a:t> </a:t>
            </a:r>
            <a:r>
              <a:rPr/>
              <a:t>by</a:t>
            </a:r>
            <a:r>
              <a:rPr/>
              <a:t> </a:t>
            </a:r>
            <a:r>
              <a:rPr/>
              <a:t>the</a:t>
            </a:r>
            <a:r>
              <a:rPr/>
              <a:t> </a:t>
            </a:r>
            <a:r>
              <a:rPr/>
              <a:t>corresponding</a:t>
            </a:r>
            <a:r>
              <a:rPr/>
              <a:t> </a:t>
            </a:r>
            <a:r>
              <a:rPr/>
              <a:t>column</a:t>
            </a:r>
            <a:r>
              <a:rPr/>
              <a:t> </a:t>
            </a:r>
            <a:r>
              <a:rPr/>
              <a:t>total.</a:t>
            </a:r>
            <a:r>
              <a:rPr/>
              <a:t> </a:t>
            </a:r>
            <a:r>
              <a:rPr/>
              <a:t>Column</a:t>
            </a:r>
            <a:r>
              <a:rPr/>
              <a:t> </a:t>
            </a:r>
            <a:r>
              <a:rPr/>
              <a:t>percents</a:t>
            </a:r>
            <a:r>
              <a:rPr/>
              <a:t> </a:t>
            </a:r>
            <a:r>
              <a:rPr/>
              <a:t>add</a:t>
            </a:r>
            <a:r>
              <a:rPr/>
              <a:t> </a:t>
            </a:r>
            <a:r>
              <a:rPr/>
              <a:t>up</a:t>
            </a:r>
            <a:r>
              <a:rPr/>
              <a:t> </a:t>
            </a:r>
            <a:r>
              <a:rPr/>
              <a:t>to</a:t>
            </a:r>
            <a:r>
              <a:rPr/>
              <a:t> </a:t>
            </a:r>
            <a:r>
              <a:rPr/>
              <a:t>100%</a:t>
            </a:r>
            <a:r>
              <a:rPr/>
              <a:t> </a:t>
            </a:r>
            <a:r>
              <a:rPr/>
              <a:t>within</a:t>
            </a:r>
            <a:r>
              <a:rPr/>
              <a:t> </a:t>
            </a:r>
            <a:r>
              <a:rPr/>
              <a:t>a</a:t>
            </a:r>
            <a:r>
              <a:rPr/>
              <a:t> </a:t>
            </a:r>
            <a:r>
              <a:rPr/>
              <a:t>column,</a:t>
            </a:r>
            <a:r>
              <a:rPr/>
              <a:t> </a:t>
            </a:r>
            <a:r>
              <a:rPr/>
              <a:t>This</a:t>
            </a:r>
            <a:r>
              <a:rPr/>
              <a:t> </a:t>
            </a:r>
            <a:r>
              <a:rPr/>
              <a:t>is</a:t>
            </a:r>
            <a:r>
              <a:rPr/>
              <a:t> </a:t>
            </a:r>
            <a:r>
              <a:rPr/>
              <a:t>a</a:t>
            </a:r>
            <a:r>
              <a:rPr/>
              <a:t> </a:t>
            </a:r>
            <a:r>
              <a:rPr/>
              <a:t>very</a:t>
            </a:r>
            <a:r>
              <a:rPr/>
              <a:t> </a:t>
            </a:r>
            <a:r>
              <a:rPr/>
              <a:t>different</a:t>
            </a:r>
            <a:r>
              <a:rPr/>
              <a:t> </a:t>
            </a:r>
            <a:r>
              <a:rPr/>
              <a:t>probability.</a:t>
            </a:r>
            <a:r>
              <a:rPr/>
              <a:t> </a:t>
            </a:r>
            <a:r>
              <a:rPr/>
              <a:t>The</a:t>
            </a:r>
            <a:r>
              <a:rPr/>
              <a:t> </a:t>
            </a:r>
            <a:r>
              <a:rPr/>
              <a:t>probability</a:t>
            </a:r>
            <a:r>
              <a:rPr/>
              <a:t> </a:t>
            </a:r>
            <a:r>
              <a:rPr/>
              <a:t>in</a:t>
            </a:r>
            <a:r>
              <a:rPr/>
              <a:t> </a:t>
            </a:r>
            <a:r>
              <a:rPr/>
              <a:t>the</a:t>
            </a:r>
            <a:r>
              <a:rPr/>
              <a:t> </a:t>
            </a:r>
            <a:r>
              <a:rPr/>
              <a:t>upper</a:t>
            </a:r>
            <a:r>
              <a:rPr/>
              <a:t> </a:t>
            </a:r>
            <a:r>
              <a:rPr/>
              <a:t>left</a:t>
            </a:r>
            <a:r>
              <a:rPr/>
              <a:t> </a:t>
            </a:r>
            <a:r>
              <a:rPr/>
              <a:t>corner</a:t>
            </a:r>
            <a:r>
              <a:rPr/>
              <a:t> </a:t>
            </a:r>
            <a:r>
              <a:rPr/>
              <a:t>is</a:t>
            </a:r>
            <a:r>
              <a:rPr/>
              <a:t> </a:t>
            </a:r>
            <a:r>
              <a:rPr/>
              <a:t>the</a:t>
            </a:r>
            <a:r>
              <a:rPr/>
              <a:t> </a:t>
            </a:r>
            <a:r>
              <a:rPr/>
              <a:t>probability</a:t>
            </a:r>
            <a:r>
              <a:rPr/>
              <a:t> </a:t>
            </a:r>
            <a:r>
              <a:rPr/>
              <a:t>of</a:t>
            </a:r>
            <a:r>
              <a:rPr/>
              <a:t> </a:t>
            </a:r>
            <a:r>
              <a:rPr/>
              <a:t>being</a:t>
            </a:r>
            <a:r>
              <a:rPr/>
              <a:t> </a:t>
            </a:r>
            <a:r>
              <a:rPr/>
              <a:t>rich</a:t>
            </a:r>
            <a:r>
              <a:rPr/>
              <a:t> </a:t>
            </a:r>
            <a:r>
              <a:rPr/>
              <a:t>given</a:t>
            </a:r>
            <a:r>
              <a:rPr/>
              <a:t> </a:t>
            </a:r>
            <a:r>
              <a:rPr/>
              <a:t>that</a:t>
            </a:r>
            <a:r>
              <a:rPr/>
              <a:t> </a:t>
            </a:r>
            <a:r>
              <a:rPr/>
              <a:t>you</a:t>
            </a:r>
            <a:r>
              <a:rPr/>
              <a:t> </a:t>
            </a:r>
            <a:r>
              <a:rPr/>
              <a:t>are</a:t>
            </a:r>
            <a:r>
              <a:rPr/>
              <a:t> </a:t>
            </a:r>
            <a:r>
              <a:rPr/>
              <a:t>happy.</a:t>
            </a:r>
            <a:r>
              <a:rPr/>
              <a:t> </a:t>
            </a:r>
            <a:r>
              <a:rPr/>
              <a:t>It</a:t>
            </a:r>
            <a:r>
              <a:rPr/>
              <a:t> </a:t>
            </a:r>
            <a:r>
              <a:rPr/>
              <a:t>is</a:t>
            </a:r>
            <a:r>
              <a:rPr/>
              <a:t> </a:t>
            </a:r>
            <a:r>
              <a:rPr/>
              <a:t>only</a:t>
            </a:r>
            <a:r>
              <a:rPr/>
              <a:t> </a:t>
            </a:r>
            <a:r>
              <a:rPr/>
              <a:t>25%.</a:t>
            </a:r>
            <a:r>
              <a:rPr/>
              <a:t> </a:t>
            </a:r>
            <a:r>
              <a:rPr/>
              <a:t>The</a:t>
            </a:r>
            <a:r>
              <a:rPr/>
              <a:t> </a:t>
            </a:r>
            <a:r>
              <a:rPr/>
              <a:t>percentage</a:t>
            </a:r>
            <a:r>
              <a:rPr/>
              <a:t> </a:t>
            </a:r>
            <a:r>
              <a:rPr/>
              <a:t>next</a:t>
            </a:r>
            <a:r>
              <a:rPr/>
              <a:t> </a:t>
            </a:r>
            <a:r>
              <a:rPr/>
              <a:t>to</a:t>
            </a:r>
            <a:r>
              <a:rPr/>
              <a:t> </a:t>
            </a:r>
            <a:r>
              <a:rPr/>
              <a:t>it,</a:t>
            </a:r>
            <a:r>
              <a:rPr/>
              <a:t> </a:t>
            </a:r>
            <a:r>
              <a:rPr/>
              <a:t>12%,</a:t>
            </a:r>
            <a:r>
              <a:rPr/>
              <a:t> </a:t>
            </a:r>
            <a:r>
              <a:rPr/>
              <a:t>is</a:t>
            </a:r>
            <a:r>
              <a:rPr/>
              <a:t> </a:t>
            </a:r>
            <a:r>
              <a:rPr/>
              <a:t>the</a:t>
            </a:r>
            <a:r>
              <a:rPr/>
              <a:t> </a:t>
            </a:r>
            <a:r>
              <a:rPr/>
              <a:t>probability</a:t>
            </a:r>
            <a:r>
              <a:rPr/>
              <a:t> </a:t>
            </a:r>
            <a:r>
              <a:rPr/>
              <a:t>of</a:t>
            </a:r>
            <a:r>
              <a:rPr/>
              <a:t> </a:t>
            </a:r>
            <a:r>
              <a:rPr/>
              <a:t>being</a:t>
            </a:r>
            <a:r>
              <a:rPr/>
              <a:t> </a:t>
            </a:r>
            <a:r>
              <a:rPr/>
              <a:t>rich</a:t>
            </a:r>
            <a:r>
              <a:rPr/>
              <a:t> </a:t>
            </a:r>
            <a:r>
              <a:rPr/>
              <a:t>given</a:t>
            </a:r>
            <a:r>
              <a:rPr/>
              <a:t> </a:t>
            </a:r>
            <a:r>
              <a:rPr/>
              <a:t>that</a:t>
            </a:r>
            <a:r>
              <a:rPr/>
              <a:t> </a:t>
            </a:r>
            <a:r>
              <a:rPr/>
              <a:t>you</a:t>
            </a:r>
            <a:r>
              <a:rPr/>
              <a:t> </a:t>
            </a:r>
            <a:r>
              <a:rPr/>
              <a:t>are</a:t>
            </a:r>
            <a:r>
              <a:rPr/>
              <a:t> </a:t>
            </a:r>
            <a:r>
              <a:rPr/>
              <a:t>miserable.</a:t>
            </a:r>
            <a:r>
              <a:rPr/>
              <a:t> </a:t>
            </a:r>
            <a:r>
              <a:rPr/>
              <a:t>That’s</a:t>
            </a:r>
            <a:r>
              <a:rPr/>
              <a:t> </a:t>
            </a:r>
            <a:r>
              <a:rPr/>
              <a:t>also</a:t>
            </a:r>
            <a:r>
              <a:rPr/>
              <a:t> </a:t>
            </a:r>
            <a:r>
              <a:rPr/>
              <a:t>quite</a:t>
            </a:r>
            <a:r>
              <a:rPr/>
              <a:t> </a:t>
            </a:r>
            <a:r>
              <a:rPr/>
              <a:t>small.</a:t>
            </a:r>
          </a:p>
        </p:txBody>
      </p:sp>
      <p:sp>
        <p:nvSpPr>
          <p:cNvPr id="4" name="Slide Number Placeholder 3"/>
          <p:cNvSpPr>
            <a:spLocks noGrp="1"/>
          </p:cNvSpPr>
          <p:nvPr>
            <p:ph type="sldNum" sz="quarter" idx="10"/>
          </p:nvPr>
        </p:nvSpPr>
        <p:spPr/>
        <p:txBody>
          <a:bodyPr/>
          <a:lstStyle/>
          <a:p>
            <a:fld id="{18BDFEC3-8487-43E8-A154-7C12CBC1FFF2}" type="slidenum">
              <a:rPr lang="en-US"/>
              <a:t>169</a:t>
            </a:fld>
            <a:endParaRPr lang="en-US"/>
          </a:p>
        </p:txBody>
      </p:sp>
    </p:spTree>
  </p:cSld>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a</a:t>
            </a:r>
            <a:r>
              <a:rPr/>
              <a:t> </a:t>
            </a:r>
            <a:r>
              <a:rPr/>
              <a:t>bar</a:t>
            </a:r>
            <a:r>
              <a:rPr/>
              <a:t> </a:t>
            </a:r>
            <a:r>
              <a:rPr/>
              <a:t>chart</a:t>
            </a:r>
            <a:r>
              <a:rPr/>
              <a:t> </a:t>
            </a:r>
            <a:r>
              <a:rPr/>
              <a:t>that</a:t>
            </a:r>
            <a:r>
              <a:rPr/>
              <a:t> </a:t>
            </a:r>
            <a:r>
              <a:rPr/>
              <a:t>illustrates</a:t>
            </a:r>
            <a:r>
              <a:rPr/>
              <a:t> </a:t>
            </a:r>
            <a:r>
              <a:rPr/>
              <a:t>these</a:t>
            </a:r>
            <a:r>
              <a:rPr/>
              <a:t> </a:t>
            </a:r>
            <a:r>
              <a:rPr/>
              <a:t>conditional</a:t>
            </a:r>
            <a:r>
              <a:rPr/>
              <a:t> </a:t>
            </a:r>
            <a:r>
              <a:rPr/>
              <a:t>probabilities.</a:t>
            </a:r>
            <a:r>
              <a:rPr/>
              <a:t> </a:t>
            </a:r>
            <a:r>
              <a:rPr/>
              <a:t>Notice</a:t>
            </a:r>
            <a:r>
              <a:rPr/>
              <a:t> </a:t>
            </a:r>
            <a:r>
              <a:rPr/>
              <a:t>the</a:t>
            </a:r>
            <a:r>
              <a:rPr/>
              <a:t> </a:t>
            </a:r>
            <a:r>
              <a:rPr/>
              <a:t>color</a:t>
            </a:r>
            <a:r>
              <a:rPr/>
              <a:t> </a:t>
            </a:r>
            <a:r>
              <a:rPr/>
              <a:t>coding.</a:t>
            </a:r>
            <a:r>
              <a:rPr/>
              <a:t> </a:t>
            </a:r>
            <a:r>
              <a:rPr/>
              <a:t>Green</a:t>
            </a:r>
            <a:r>
              <a:rPr/>
              <a:t> </a:t>
            </a:r>
            <a:r>
              <a:rPr/>
              <a:t>is</a:t>
            </a:r>
            <a:r>
              <a:rPr/>
              <a:t> </a:t>
            </a:r>
            <a:r>
              <a:rPr/>
              <a:t>for</a:t>
            </a:r>
            <a:r>
              <a:rPr/>
              <a:t> </a:t>
            </a:r>
            <a:r>
              <a:rPr/>
              <a:t>rich</a:t>
            </a:r>
            <a:r>
              <a:rPr/>
              <a:t> </a:t>
            </a:r>
            <a:r>
              <a:rPr/>
              <a:t>people,</a:t>
            </a:r>
            <a:r>
              <a:rPr/>
              <a:t> </a:t>
            </a:r>
            <a:r>
              <a:rPr/>
              <a:t>because</a:t>
            </a:r>
            <a:r>
              <a:rPr/>
              <a:t> </a:t>
            </a:r>
            <a:r>
              <a:rPr/>
              <a:t>green</a:t>
            </a:r>
            <a:r>
              <a:rPr/>
              <a:t> </a:t>
            </a:r>
            <a:r>
              <a:rPr/>
              <a:t>is</a:t>
            </a:r>
            <a:r>
              <a:rPr/>
              <a:t> </a:t>
            </a:r>
            <a:r>
              <a:rPr/>
              <a:t>the</a:t>
            </a:r>
            <a:r>
              <a:rPr/>
              <a:t> </a:t>
            </a:r>
            <a:r>
              <a:rPr/>
              <a:t>color</a:t>
            </a:r>
            <a:r>
              <a:rPr/>
              <a:t> </a:t>
            </a:r>
            <a:r>
              <a:rPr/>
              <a:t>of</a:t>
            </a:r>
            <a:r>
              <a:rPr/>
              <a:t> </a:t>
            </a:r>
            <a:r>
              <a:rPr/>
              <a:t>money.</a:t>
            </a:r>
            <a:r>
              <a:rPr/>
              <a:t> </a:t>
            </a:r>
            <a:r>
              <a:rPr/>
              <a:t>Red</a:t>
            </a:r>
            <a:r>
              <a:rPr/>
              <a:t> </a:t>
            </a:r>
            <a:r>
              <a:rPr/>
              <a:t>is</a:t>
            </a:r>
            <a:r>
              <a:rPr/>
              <a:t> </a:t>
            </a:r>
            <a:r>
              <a:rPr/>
              <a:t>for</a:t>
            </a:r>
            <a:r>
              <a:rPr/>
              <a:t> </a:t>
            </a:r>
            <a:r>
              <a:rPr/>
              <a:t>poor</a:t>
            </a:r>
            <a:r>
              <a:rPr/>
              <a:t> </a:t>
            </a:r>
            <a:r>
              <a:rPr/>
              <a:t>people</a:t>
            </a:r>
            <a:r>
              <a:rPr/>
              <a:t> </a:t>
            </a:r>
            <a:r>
              <a:rPr/>
              <a:t>because</a:t>
            </a:r>
            <a:r>
              <a:rPr/>
              <a:t> </a:t>
            </a:r>
            <a:r>
              <a:rPr/>
              <a:t>red</a:t>
            </a:r>
            <a:r>
              <a:rPr/>
              <a:t> </a:t>
            </a:r>
            <a:r>
              <a:rPr/>
              <a:t>is</a:t>
            </a:r>
            <a:r>
              <a:rPr/>
              <a:t> </a:t>
            </a:r>
            <a:r>
              <a:rPr/>
              <a:t>the</a:t>
            </a:r>
            <a:r>
              <a:rPr/>
              <a:t> </a:t>
            </a:r>
            <a:r>
              <a:rPr/>
              <a:t>color</a:t>
            </a:r>
            <a:r>
              <a:rPr/>
              <a:t> </a:t>
            </a:r>
            <a:r>
              <a:rPr/>
              <a:t>of</a:t>
            </a:r>
            <a:r>
              <a:rPr/>
              <a:t> </a:t>
            </a:r>
            <a:r>
              <a:rPr/>
              <a:t>indebtedness.</a:t>
            </a:r>
            <a:r>
              <a:rPr/>
              <a:t> </a:t>
            </a:r>
            <a:r>
              <a:rPr/>
              <a:t>Notice</a:t>
            </a:r>
            <a:r>
              <a:rPr/>
              <a:t> </a:t>
            </a:r>
            <a:r>
              <a:rPr/>
              <a:t>that</a:t>
            </a:r>
            <a:r>
              <a:rPr/>
              <a:t> </a:t>
            </a:r>
            <a:r>
              <a:rPr/>
              <a:t>red</a:t>
            </a:r>
            <a:r>
              <a:rPr/>
              <a:t> </a:t>
            </a:r>
            <a:r>
              <a:rPr/>
              <a:t>dominates</a:t>
            </a:r>
            <a:r>
              <a:rPr/>
              <a:t> </a:t>
            </a:r>
            <a:r>
              <a:rPr/>
              <a:t>this</a:t>
            </a:r>
            <a:r>
              <a:rPr/>
              <a:t> </a:t>
            </a:r>
            <a:r>
              <a:rPr/>
              <a:t>barchart.</a:t>
            </a:r>
            <a:r>
              <a:rPr/>
              <a:t> </a:t>
            </a:r>
            <a:r>
              <a:rPr/>
              <a:t>So</a:t>
            </a:r>
            <a:r>
              <a:rPr/>
              <a:t> </a:t>
            </a:r>
            <a:r>
              <a:rPr/>
              <a:t>if</a:t>
            </a:r>
            <a:r>
              <a:rPr/>
              <a:t> </a:t>
            </a:r>
            <a:r>
              <a:rPr/>
              <a:t>you</a:t>
            </a:r>
            <a:r>
              <a:rPr/>
              <a:t> </a:t>
            </a:r>
            <a:r>
              <a:rPr/>
              <a:t>find</a:t>
            </a:r>
            <a:r>
              <a:rPr/>
              <a:t> </a:t>
            </a:r>
            <a:r>
              <a:rPr/>
              <a:t>someone</a:t>
            </a:r>
            <a:r>
              <a:rPr/>
              <a:t> </a:t>
            </a:r>
            <a:r>
              <a:rPr/>
              <a:t>who</a:t>
            </a:r>
            <a:r>
              <a:rPr/>
              <a:t> </a:t>
            </a:r>
            <a:r>
              <a:rPr/>
              <a:t>is</a:t>
            </a:r>
            <a:r>
              <a:rPr/>
              <a:t> </a:t>
            </a:r>
            <a:r>
              <a:rPr/>
              <a:t>happy,</a:t>
            </a:r>
            <a:r>
              <a:rPr/>
              <a:t> </a:t>
            </a:r>
            <a:r>
              <a:rPr/>
              <a:t>don’t</a:t>
            </a:r>
            <a:r>
              <a:rPr/>
              <a:t> </a:t>
            </a:r>
            <a:r>
              <a:rPr/>
              <a:t>presume</a:t>
            </a:r>
            <a:r>
              <a:rPr/>
              <a:t> </a:t>
            </a:r>
            <a:r>
              <a:rPr/>
              <a:t>that</a:t>
            </a:r>
            <a:r>
              <a:rPr/>
              <a:t> </a:t>
            </a:r>
            <a:r>
              <a:rPr/>
              <a:t>they</a:t>
            </a:r>
            <a:r>
              <a:rPr/>
              <a:t> </a:t>
            </a:r>
            <a:r>
              <a:rPr/>
              <a:t>are</a:t>
            </a:r>
            <a:r>
              <a:rPr/>
              <a:t> </a:t>
            </a:r>
            <a:r>
              <a:rPr/>
              <a:t>happy</a:t>
            </a:r>
            <a:r>
              <a:rPr/>
              <a:t> </a:t>
            </a:r>
            <a:r>
              <a:rPr/>
              <a:t>because</a:t>
            </a:r>
            <a:r>
              <a:rPr/>
              <a:t> </a:t>
            </a:r>
            <a:r>
              <a:rPr/>
              <a:t>they</a:t>
            </a:r>
            <a:r>
              <a:rPr/>
              <a:t> </a:t>
            </a:r>
            <a:r>
              <a:rPr/>
              <a:t>have</a:t>
            </a:r>
            <a:r>
              <a:rPr/>
              <a:t> </a:t>
            </a:r>
            <a:r>
              <a:rPr/>
              <a:t>money.</a:t>
            </a:r>
            <a:r>
              <a:rPr/>
              <a:t> </a:t>
            </a:r>
            <a:r>
              <a:rPr/>
              <a:t>It</a:t>
            </a:r>
            <a:r>
              <a:rPr/>
              <a:t> </a:t>
            </a:r>
            <a:r>
              <a:rPr/>
              <a:t>is</a:t>
            </a:r>
            <a:r>
              <a:rPr/>
              <a:t> </a:t>
            </a:r>
            <a:r>
              <a:rPr/>
              <a:t>far</a:t>
            </a:r>
            <a:r>
              <a:rPr/>
              <a:t> </a:t>
            </a:r>
            <a:r>
              <a:rPr/>
              <a:t>more</a:t>
            </a:r>
            <a:r>
              <a:rPr/>
              <a:t> </a:t>
            </a:r>
            <a:r>
              <a:rPr/>
              <a:t>likely</a:t>
            </a:r>
            <a:r>
              <a:rPr/>
              <a:t> </a:t>
            </a:r>
            <a:r>
              <a:rPr/>
              <a:t>75%</a:t>
            </a:r>
            <a:r>
              <a:rPr/>
              <a:t> </a:t>
            </a:r>
            <a:r>
              <a:rPr/>
              <a:t>versus</a:t>
            </a:r>
            <a:r>
              <a:rPr/>
              <a:t> </a:t>
            </a:r>
            <a:r>
              <a:rPr/>
              <a:t>25%</a:t>
            </a:r>
            <a:r>
              <a:rPr/>
              <a:t> </a:t>
            </a:r>
            <a:r>
              <a:rPr/>
              <a:t>that</a:t>
            </a:r>
            <a:r>
              <a:rPr/>
              <a:t> </a:t>
            </a:r>
            <a:r>
              <a:rPr/>
              <a:t>they</a:t>
            </a:r>
            <a:r>
              <a:rPr/>
              <a:t> </a:t>
            </a:r>
            <a:r>
              <a:rPr/>
              <a:t>are</a:t>
            </a:r>
            <a:r>
              <a:rPr/>
              <a:t> </a:t>
            </a:r>
            <a:r>
              <a:rPr/>
              <a:t>happy</a:t>
            </a:r>
            <a:r>
              <a:rPr/>
              <a:t> </a:t>
            </a:r>
            <a:r>
              <a:rPr/>
              <a:t>for</a:t>
            </a:r>
            <a:r>
              <a:rPr/>
              <a:t> </a:t>
            </a:r>
            <a:r>
              <a:rPr/>
              <a:t>a</a:t>
            </a:r>
            <a:r>
              <a:rPr/>
              <a:t> </a:t>
            </a:r>
            <a:r>
              <a:rPr/>
              <a:t>reason</a:t>
            </a:r>
            <a:r>
              <a:rPr/>
              <a:t> </a:t>
            </a:r>
            <a:r>
              <a:rPr/>
              <a:t>other</a:t>
            </a:r>
            <a:r>
              <a:rPr/>
              <a:t> </a:t>
            </a:r>
            <a:r>
              <a:rPr/>
              <a:t>than</a:t>
            </a:r>
            <a:r>
              <a:rPr/>
              <a:t> </a:t>
            </a:r>
            <a:r>
              <a:rPr/>
              <a:t>money.</a:t>
            </a:r>
          </a:p>
        </p:txBody>
      </p:sp>
      <p:sp>
        <p:nvSpPr>
          <p:cNvPr id="4" name="Slide Number Placeholder 3"/>
          <p:cNvSpPr>
            <a:spLocks noGrp="1"/>
          </p:cNvSpPr>
          <p:nvPr>
            <p:ph type="sldNum" sz="quarter" idx="10"/>
          </p:nvPr>
        </p:nvSpPr>
        <p:spPr/>
        <p:txBody>
          <a:bodyPr/>
          <a:lstStyle/>
          <a:p>
            <a:fld id="{18BDFEC3-8487-43E8-A154-7C12CBC1FFF2}" type="slidenum">
              <a:rPr lang="en-US"/>
              <a:t>170</a:t>
            </a:fld>
            <a:endParaRPr lang="en-US"/>
          </a:p>
        </p:txBody>
      </p:sp>
    </p:spTree>
  </p:cSld>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There’s</a:t>
            </a:r>
            <a:r>
              <a:rPr/>
              <a:t> </a:t>
            </a:r>
            <a:r>
              <a:rPr/>
              <a:t>a</a:t>
            </a:r>
            <a:r>
              <a:rPr/>
              <a:t> </a:t>
            </a:r>
            <a:r>
              <a:rPr/>
              <a:t>third</a:t>
            </a:r>
            <a:r>
              <a:rPr/>
              <a:t> </a:t>
            </a:r>
            <a:r>
              <a:rPr/>
              <a:t>percentage</a:t>
            </a:r>
            <a:r>
              <a:rPr/>
              <a:t> </a:t>
            </a:r>
            <a:r>
              <a:rPr/>
              <a:t>that</a:t>
            </a:r>
            <a:r>
              <a:rPr/>
              <a:t> </a:t>
            </a:r>
            <a:r>
              <a:rPr/>
              <a:t>you</a:t>
            </a:r>
            <a:r>
              <a:rPr/>
              <a:t> </a:t>
            </a:r>
            <a:r>
              <a:rPr/>
              <a:t>can</a:t>
            </a:r>
            <a:r>
              <a:rPr/>
              <a:t> </a:t>
            </a:r>
            <a:r>
              <a:rPr/>
              <a:t>compute,</a:t>
            </a:r>
            <a:r>
              <a:rPr/>
              <a:t> </a:t>
            </a:r>
            <a:r>
              <a:rPr/>
              <a:t>the</a:t>
            </a:r>
            <a:r>
              <a:rPr/>
              <a:t> </a:t>
            </a:r>
            <a:r>
              <a:rPr/>
              <a:t>cell</a:t>
            </a:r>
            <a:r>
              <a:rPr/>
              <a:t> </a:t>
            </a:r>
            <a:r>
              <a:rPr/>
              <a:t>percentage.</a:t>
            </a:r>
            <a:r>
              <a:rPr/>
              <a:t> </a:t>
            </a:r>
            <a:r>
              <a:rPr/>
              <a:t>That</a:t>
            </a:r>
            <a:r>
              <a:rPr/>
              <a:t> </a:t>
            </a:r>
            <a:r>
              <a:rPr/>
              <a:t>is</a:t>
            </a:r>
            <a:r>
              <a:rPr/>
              <a:t> </a:t>
            </a:r>
            <a:r>
              <a:rPr/>
              <a:t>the</a:t>
            </a:r>
            <a:r>
              <a:rPr/>
              <a:t> </a:t>
            </a:r>
            <a:r>
              <a:rPr/>
              <a:t>percentage</a:t>
            </a:r>
            <a:r>
              <a:rPr/>
              <a:t> </a:t>
            </a:r>
            <a:r>
              <a:rPr/>
              <a:t>that</a:t>
            </a:r>
            <a:r>
              <a:rPr/>
              <a:t> </a:t>
            </a:r>
            <a:r>
              <a:rPr/>
              <a:t>you</a:t>
            </a:r>
            <a:r>
              <a:rPr/>
              <a:t> </a:t>
            </a:r>
            <a:r>
              <a:rPr/>
              <a:t>get</a:t>
            </a:r>
            <a:r>
              <a:rPr/>
              <a:t> </a:t>
            </a:r>
            <a:r>
              <a:rPr/>
              <a:t>when</a:t>
            </a:r>
            <a:r>
              <a:rPr/>
              <a:t> </a:t>
            </a:r>
            <a:r>
              <a:rPr/>
              <a:t>you</a:t>
            </a:r>
            <a:r>
              <a:rPr/>
              <a:t> </a:t>
            </a:r>
            <a:r>
              <a:rPr/>
              <a:t>divided</a:t>
            </a:r>
            <a:r>
              <a:rPr/>
              <a:t> </a:t>
            </a:r>
            <a:r>
              <a:rPr/>
              <a:t>by</a:t>
            </a:r>
            <a:r>
              <a:rPr/>
              <a:t> </a:t>
            </a:r>
            <a:r>
              <a:rPr/>
              <a:t>the</a:t>
            </a:r>
            <a:r>
              <a:rPr/>
              <a:t> </a:t>
            </a:r>
            <a:r>
              <a:rPr/>
              <a:t>grand</a:t>
            </a:r>
            <a:r>
              <a:rPr/>
              <a:t> </a:t>
            </a:r>
            <a:r>
              <a:rPr/>
              <a:t>total.</a:t>
            </a:r>
            <a:r>
              <a:rPr/>
              <a:t> </a:t>
            </a:r>
            <a:r>
              <a:rPr/>
              <a:t>The</a:t>
            </a:r>
            <a:r>
              <a:rPr/>
              <a:t> </a:t>
            </a:r>
            <a:r>
              <a:rPr/>
              <a:t>cell</a:t>
            </a:r>
            <a:r>
              <a:rPr/>
              <a:t> </a:t>
            </a:r>
            <a:r>
              <a:rPr/>
              <a:t>percentages</a:t>
            </a:r>
            <a:r>
              <a:rPr/>
              <a:t> </a:t>
            </a:r>
            <a:r>
              <a:rPr/>
              <a:t>add</a:t>
            </a:r>
            <a:r>
              <a:rPr/>
              <a:t> </a:t>
            </a:r>
            <a:r>
              <a:rPr/>
              <a:t>up</a:t>
            </a:r>
            <a:r>
              <a:rPr/>
              <a:t> </a:t>
            </a:r>
            <a:r>
              <a:rPr/>
              <a:t>to</a:t>
            </a:r>
            <a:r>
              <a:rPr/>
              <a:t> </a:t>
            </a:r>
            <a:r>
              <a:rPr/>
              <a:t>100%</a:t>
            </a:r>
            <a:r>
              <a:rPr/>
              <a:t> </a:t>
            </a:r>
            <a:r>
              <a:rPr/>
              <a:t>only</a:t>
            </a:r>
            <a:r>
              <a:rPr/>
              <a:t> </a:t>
            </a:r>
            <a:r>
              <a:rPr/>
              <a:t>when</a:t>
            </a:r>
            <a:r>
              <a:rPr/>
              <a:t> </a:t>
            </a:r>
            <a:r>
              <a:rPr/>
              <a:t>you</a:t>
            </a:r>
            <a:r>
              <a:rPr/>
              <a:t> </a:t>
            </a:r>
            <a:r>
              <a:rPr/>
              <a:t>add</a:t>
            </a:r>
            <a:r>
              <a:rPr/>
              <a:t> </a:t>
            </a:r>
            <a:r>
              <a:rPr/>
              <a:t>together</a:t>
            </a:r>
            <a:r>
              <a:rPr/>
              <a:t> </a:t>
            </a:r>
            <a:r>
              <a:rPr/>
              <a:t>all</a:t>
            </a:r>
            <a:r>
              <a:rPr/>
              <a:t> </a:t>
            </a:r>
            <a:r>
              <a:rPr/>
              <a:t>the</a:t>
            </a:r>
            <a:r>
              <a:rPr/>
              <a:t> </a:t>
            </a:r>
            <a:r>
              <a:rPr/>
              <a:t>percentages</a:t>
            </a:r>
            <a:r>
              <a:rPr/>
              <a:t> </a:t>
            </a:r>
            <a:r>
              <a:rPr/>
              <a:t>within</a:t>
            </a:r>
            <a:r>
              <a:rPr/>
              <a:t> </a:t>
            </a:r>
            <a:r>
              <a:rPr/>
              <a:t>the</a:t>
            </a:r>
            <a:r>
              <a:rPr/>
              <a:t> </a:t>
            </a:r>
            <a:r>
              <a:rPr/>
              <a:t>table.</a:t>
            </a:r>
          </a:p>
          <a:p>
            <a:pPr lvl="0" marL="0" indent="0">
              <a:buNone/>
            </a:pPr>
          </a:p>
          <a:p>
            <a:pPr lvl="0" marL="0" indent="0">
              <a:buNone/>
            </a:pPr>
            <a:r>
              <a:rPr/>
              <a:t>It</a:t>
            </a:r>
            <a:r>
              <a:rPr/>
              <a:t> </a:t>
            </a:r>
            <a:r>
              <a:rPr/>
              <a:t>is</a:t>
            </a:r>
            <a:r>
              <a:rPr/>
              <a:t> </a:t>
            </a:r>
            <a:r>
              <a:rPr/>
              <a:t>unusual</a:t>
            </a:r>
            <a:r>
              <a:rPr/>
              <a:t> </a:t>
            </a:r>
            <a:r>
              <a:rPr/>
              <a:t>that</a:t>
            </a:r>
            <a:r>
              <a:rPr/>
              <a:t> </a:t>
            </a:r>
            <a:r>
              <a:rPr/>
              <a:t>you</a:t>
            </a:r>
            <a:r>
              <a:rPr/>
              <a:t> </a:t>
            </a:r>
            <a:r>
              <a:rPr/>
              <a:t>would</a:t>
            </a:r>
            <a:r>
              <a:rPr/>
              <a:t> </a:t>
            </a:r>
            <a:r>
              <a:rPr/>
              <a:t>want</a:t>
            </a:r>
            <a:r>
              <a:rPr/>
              <a:t> </a:t>
            </a:r>
            <a:r>
              <a:rPr/>
              <a:t>cell</a:t>
            </a:r>
            <a:r>
              <a:rPr/>
              <a:t> </a:t>
            </a:r>
            <a:r>
              <a:rPr/>
              <a:t>percentages</a:t>
            </a:r>
            <a:r>
              <a:rPr/>
              <a:t> </a:t>
            </a:r>
            <a:r>
              <a:rPr/>
              <a:t>in</a:t>
            </a:r>
            <a:r>
              <a:rPr/>
              <a:t> </a:t>
            </a:r>
            <a:r>
              <a:rPr/>
              <a:t>any</a:t>
            </a:r>
            <a:r>
              <a:rPr/>
              <a:t> </a:t>
            </a:r>
            <a:r>
              <a:rPr/>
              <a:t>visualization.</a:t>
            </a:r>
            <a:r>
              <a:rPr/>
              <a:t> </a:t>
            </a:r>
            <a:r>
              <a:rPr/>
              <a:t>It</a:t>
            </a:r>
            <a:r>
              <a:rPr/>
              <a:t> </a:t>
            </a:r>
            <a:r>
              <a:rPr/>
              <a:t>tells</a:t>
            </a:r>
            <a:r>
              <a:rPr/>
              <a:t> </a:t>
            </a:r>
            <a:r>
              <a:rPr/>
              <a:t>you</a:t>
            </a:r>
            <a:r>
              <a:rPr/>
              <a:t> </a:t>
            </a:r>
            <a:r>
              <a:rPr/>
              <a:t>haw</a:t>
            </a:r>
            <a:r>
              <a:rPr/>
              <a:t> </a:t>
            </a:r>
            <a:r>
              <a:rPr/>
              <a:t>frequently</a:t>
            </a:r>
            <a:r>
              <a:rPr/>
              <a:t> </a:t>
            </a:r>
            <a:r>
              <a:rPr/>
              <a:t>you</a:t>
            </a:r>
            <a:r>
              <a:rPr/>
              <a:t> </a:t>
            </a:r>
            <a:r>
              <a:rPr/>
              <a:t>see</a:t>
            </a:r>
            <a:r>
              <a:rPr/>
              <a:t> </a:t>
            </a:r>
            <a:r>
              <a:rPr/>
              <a:t>each</a:t>
            </a:r>
            <a:r>
              <a:rPr/>
              <a:t> </a:t>
            </a:r>
            <a:r>
              <a:rPr/>
              <a:t>possible</a:t>
            </a:r>
            <a:r>
              <a:rPr/>
              <a:t> </a:t>
            </a:r>
            <a:r>
              <a:rPr/>
              <a:t>cross</a:t>
            </a:r>
            <a:r>
              <a:rPr/>
              <a:t> </a:t>
            </a:r>
            <a:r>
              <a:rPr/>
              <a:t>classification.</a:t>
            </a:r>
            <a:r>
              <a:rPr/>
              <a:t> </a:t>
            </a:r>
            <a:r>
              <a:rPr/>
              <a:t>If</a:t>
            </a:r>
            <a:r>
              <a:rPr/>
              <a:t> </a:t>
            </a:r>
            <a:r>
              <a:rPr/>
              <a:t>you</a:t>
            </a:r>
            <a:r>
              <a:rPr/>
              <a:t> </a:t>
            </a:r>
            <a:r>
              <a:rPr/>
              <a:t>just</a:t>
            </a:r>
            <a:r>
              <a:rPr/>
              <a:t> </a:t>
            </a:r>
            <a:r>
              <a:rPr/>
              <a:t>randomly</a:t>
            </a:r>
            <a:r>
              <a:rPr/>
              <a:t> </a:t>
            </a:r>
            <a:r>
              <a:rPr/>
              <a:t>encountered</a:t>
            </a:r>
            <a:r>
              <a:rPr/>
              <a:t> </a:t>
            </a:r>
            <a:r>
              <a:rPr/>
              <a:t>someone,</a:t>
            </a:r>
            <a:r>
              <a:rPr/>
              <a:t> </a:t>
            </a:r>
            <a:r>
              <a:rPr/>
              <a:t>your</a:t>
            </a:r>
            <a:r>
              <a:rPr/>
              <a:t> </a:t>
            </a:r>
            <a:r>
              <a:rPr/>
              <a:t>best</a:t>
            </a:r>
            <a:r>
              <a:rPr/>
              <a:t> </a:t>
            </a:r>
            <a:r>
              <a:rPr/>
              <a:t>guess</a:t>
            </a:r>
            <a:r>
              <a:rPr/>
              <a:t> </a:t>
            </a:r>
            <a:r>
              <a:rPr/>
              <a:t>would</a:t>
            </a:r>
            <a:r>
              <a:rPr/>
              <a:t> </a:t>
            </a:r>
            <a:r>
              <a:rPr/>
              <a:t>be</a:t>
            </a:r>
            <a:r>
              <a:rPr/>
              <a:t> </a:t>
            </a:r>
            <a:r>
              <a:rPr/>
              <a:t>that</a:t>
            </a:r>
            <a:r>
              <a:rPr/>
              <a:t> </a:t>
            </a:r>
            <a:r>
              <a:rPr/>
              <a:t>they</a:t>
            </a:r>
            <a:r>
              <a:rPr/>
              <a:t> </a:t>
            </a:r>
            <a:r>
              <a:rPr/>
              <a:t>are</a:t>
            </a:r>
            <a:r>
              <a:rPr/>
              <a:t> </a:t>
            </a:r>
            <a:r>
              <a:rPr/>
              <a:t>poor</a:t>
            </a:r>
            <a:r>
              <a:rPr/>
              <a:t> </a:t>
            </a:r>
            <a:r>
              <a:rPr/>
              <a:t>but</a:t>
            </a:r>
            <a:r>
              <a:rPr/>
              <a:t> </a:t>
            </a:r>
            <a:r>
              <a:rPr/>
              <a:t>happy.</a:t>
            </a:r>
            <a:r>
              <a:rPr/>
              <a:t> </a:t>
            </a:r>
            <a:r>
              <a:rPr/>
              <a:t>That’s</a:t>
            </a:r>
            <a:r>
              <a:rPr/>
              <a:t> </a:t>
            </a:r>
            <a:r>
              <a:rPr/>
              <a:t>almost</a:t>
            </a:r>
            <a:r>
              <a:rPr/>
              <a:t> </a:t>
            </a:r>
            <a:r>
              <a:rPr/>
              <a:t>half</a:t>
            </a:r>
            <a:r>
              <a:rPr/>
              <a:t> </a:t>
            </a:r>
            <a:r>
              <a:rPr/>
              <a:t>of</a:t>
            </a:r>
            <a:r>
              <a:rPr/>
              <a:t> </a:t>
            </a:r>
            <a:r>
              <a:rPr/>
              <a:t>the</a:t>
            </a:r>
            <a:r>
              <a:rPr/>
              <a:t> </a:t>
            </a:r>
            <a:r>
              <a:rPr/>
              <a:t>total.</a:t>
            </a:r>
            <a:r>
              <a:rPr/>
              <a:t> </a:t>
            </a:r>
            <a:r>
              <a:rPr/>
              <a:t>Your</a:t>
            </a:r>
            <a:r>
              <a:rPr/>
              <a:t> </a:t>
            </a:r>
            <a:r>
              <a:rPr/>
              <a:t>next</a:t>
            </a:r>
            <a:r>
              <a:rPr/>
              <a:t> </a:t>
            </a:r>
            <a:r>
              <a:rPr/>
              <a:t>best</a:t>
            </a:r>
            <a:r>
              <a:rPr/>
              <a:t> </a:t>
            </a:r>
            <a:r>
              <a:rPr/>
              <a:t>guess</a:t>
            </a:r>
            <a:r>
              <a:rPr/>
              <a:t> </a:t>
            </a:r>
            <a:r>
              <a:rPr/>
              <a:t>would</a:t>
            </a:r>
            <a:r>
              <a:rPr/>
              <a:t> </a:t>
            </a:r>
            <a:r>
              <a:rPr/>
              <a:t>be</a:t>
            </a:r>
            <a:r>
              <a:rPr/>
              <a:t> </a:t>
            </a:r>
            <a:r>
              <a:rPr/>
              <a:t>poor</a:t>
            </a:r>
            <a:r>
              <a:rPr/>
              <a:t> </a:t>
            </a:r>
            <a:r>
              <a:rPr/>
              <a:t>and</a:t>
            </a:r>
            <a:r>
              <a:rPr/>
              <a:t> </a:t>
            </a:r>
            <a:r>
              <a:rPr/>
              <a:t>miserable.</a:t>
            </a:r>
          </a:p>
        </p:txBody>
      </p:sp>
      <p:sp>
        <p:nvSpPr>
          <p:cNvPr id="4" name="Slide Number Placeholder 3"/>
          <p:cNvSpPr>
            <a:spLocks noGrp="1"/>
          </p:cNvSpPr>
          <p:nvPr>
            <p:ph type="sldNum" sz="quarter" idx="10"/>
          </p:nvPr>
        </p:nvSpPr>
        <p:spPr/>
        <p:txBody>
          <a:bodyPr/>
          <a:lstStyle/>
          <a:p>
            <a:fld id="{18BDFEC3-8487-43E8-A154-7C12CBC1FFF2}" type="slidenum">
              <a:rPr lang="en-US"/>
              <a:t>171</a:t>
            </a:fld>
            <a:endParaRPr lang="en-US"/>
          </a:p>
        </p:txBody>
      </p:sp>
    </p:spTree>
  </p:cSld>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graph</a:t>
            </a:r>
            <a:r>
              <a:rPr/>
              <a:t> </a:t>
            </a:r>
            <a:r>
              <a:rPr/>
              <a:t>shows</a:t>
            </a:r>
            <a:r>
              <a:rPr/>
              <a:t> </a:t>
            </a:r>
            <a:r>
              <a:rPr/>
              <a:t>the</a:t>
            </a:r>
            <a:r>
              <a:rPr/>
              <a:t> </a:t>
            </a:r>
            <a:r>
              <a:rPr/>
              <a:t>relative</a:t>
            </a:r>
            <a:r>
              <a:rPr/>
              <a:t> </a:t>
            </a:r>
            <a:r>
              <a:rPr/>
              <a:t>percentages</a:t>
            </a:r>
            <a:r>
              <a:rPr/>
              <a:t> </a:t>
            </a:r>
            <a:r>
              <a:rPr/>
              <a:t>for</a:t>
            </a:r>
            <a:r>
              <a:rPr/>
              <a:t> </a:t>
            </a:r>
            <a:r>
              <a:rPr/>
              <a:t>poor</a:t>
            </a:r>
            <a:r>
              <a:rPr/>
              <a:t> </a:t>
            </a:r>
            <a:r>
              <a:rPr/>
              <a:t>happy,</a:t>
            </a:r>
            <a:r>
              <a:rPr/>
              <a:t> </a:t>
            </a:r>
            <a:r>
              <a:rPr/>
              <a:t>poor</a:t>
            </a:r>
            <a:r>
              <a:rPr/>
              <a:t> </a:t>
            </a:r>
            <a:r>
              <a:rPr/>
              <a:t>miserable,</a:t>
            </a:r>
            <a:r>
              <a:rPr/>
              <a:t> </a:t>
            </a:r>
            <a:r>
              <a:rPr/>
              <a:t>rich</a:t>
            </a:r>
            <a:r>
              <a:rPr/>
              <a:t> </a:t>
            </a:r>
            <a:r>
              <a:rPr/>
              <a:t>happy,</a:t>
            </a:r>
            <a:r>
              <a:rPr/>
              <a:t> </a:t>
            </a:r>
            <a:r>
              <a:rPr/>
              <a:t>and</a:t>
            </a:r>
            <a:r>
              <a:rPr/>
              <a:t> </a:t>
            </a:r>
            <a:r>
              <a:rPr/>
              <a:t>rich</a:t>
            </a:r>
            <a:r>
              <a:rPr/>
              <a:t> </a:t>
            </a:r>
            <a:r>
              <a:rPr/>
              <a:t>miserable</a:t>
            </a:r>
            <a:r>
              <a:rPr/>
              <a:t> </a:t>
            </a:r>
            <a:r>
              <a:rPr/>
              <a:t>people.</a:t>
            </a:r>
            <a:r>
              <a:rPr/>
              <a:t> </a:t>
            </a:r>
            <a:r>
              <a:rPr/>
              <a:t>I</a:t>
            </a:r>
            <a:r>
              <a:rPr/>
              <a:t> </a:t>
            </a:r>
            <a:r>
              <a:rPr/>
              <a:t>used</a:t>
            </a:r>
            <a:r>
              <a:rPr/>
              <a:t> </a:t>
            </a:r>
            <a:r>
              <a:rPr/>
              <a:t>the</a:t>
            </a:r>
            <a:r>
              <a:rPr/>
              <a:t> </a:t>
            </a:r>
            <a:r>
              <a:rPr/>
              <a:t>coding</a:t>
            </a:r>
            <a:r>
              <a:rPr/>
              <a:t> </a:t>
            </a:r>
            <a:r>
              <a:rPr/>
              <a:t>of</a:t>
            </a:r>
            <a:r>
              <a:rPr/>
              <a:t> </a:t>
            </a:r>
            <a:r>
              <a:rPr/>
              <a:t>red</a:t>
            </a:r>
            <a:r>
              <a:rPr/>
              <a:t> </a:t>
            </a:r>
            <a:r>
              <a:rPr/>
              <a:t>for</a:t>
            </a:r>
            <a:r>
              <a:rPr/>
              <a:t> </a:t>
            </a:r>
            <a:r>
              <a:rPr/>
              <a:t>poor,</a:t>
            </a:r>
            <a:r>
              <a:rPr/>
              <a:t> </a:t>
            </a:r>
            <a:r>
              <a:rPr/>
              <a:t>and</a:t>
            </a:r>
            <a:r>
              <a:rPr/>
              <a:t> </a:t>
            </a:r>
            <a:r>
              <a:rPr/>
              <a:t>green</a:t>
            </a:r>
            <a:r>
              <a:rPr/>
              <a:t> </a:t>
            </a:r>
            <a:r>
              <a:rPr/>
              <a:t>for</a:t>
            </a:r>
            <a:r>
              <a:rPr/>
              <a:t> </a:t>
            </a:r>
            <a:r>
              <a:rPr/>
              <a:t>rich,</a:t>
            </a:r>
            <a:r>
              <a:rPr/>
              <a:t> </a:t>
            </a:r>
            <a:r>
              <a:rPr/>
              <a:t>but</a:t>
            </a:r>
            <a:r>
              <a:rPr/>
              <a:t> </a:t>
            </a:r>
            <a:r>
              <a:rPr/>
              <a:t>made</a:t>
            </a:r>
            <a:r>
              <a:rPr/>
              <a:t> </a:t>
            </a:r>
            <a:r>
              <a:rPr/>
              <a:t>the</a:t>
            </a:r>
            <a:r>
              <a:rPr/>
              <a:t> </a:t>
            </a:r>
            <a:r>
              <a:rPr/>
              <a:t>happy</a:t>
            </a:r>
            <a:r>
              <a:rPr/>
              <a:t> </a:t>
            </a:r>
            <a:r>
              <a:rPr/>
              <a:t>outlooks</a:t>
            </a:r>
            <a:r>
              <a:rPr/>
              <a:t> </a:t>
            </a:r>
            <a:r>
              <a:rPr/>
              <a:t>a</a:t>
            </a:r>
            <a:r>
              <a:rPr/>
              <a:t> </a:t>
            </a:r>
            <a:r>
              <a:rPr/>
              <a:t>bright</a:t>
            </a:r>
            <a:r>
              <a:rPr/>
              <a:t> </a:t>
            </a:r>
            <a:r>
              <a:rPr/>
              <a:t>color</a:t>
            </a:r>
            <a:r>
              <a:rPr/>
              <a:t> </a:t>
            </a:r>
            <a:r>
              <a:rPr/>
              <a:t>and</a:t>
            </a:r>
            <a:r>
              <a:rPr/>
              <a:t> </a:t>
            </a:r>
            <a:r>
              <a:rPr/>
              <a:t>the</a:t>
            </a:r>
            <a:r>
              <a:rPr/>
              <a:t> </a:t>
            </a:r>
            <a:r>
              <a:rPr/>
              <a:t>miserable</a:t>
            </a:r>
            <a:r>
              <a:rPr/>
              <a:t> </a:t>
            </a:r>
            <a:r>
              <a:rPr/>
              <a:t>outlooks</a:t>
            </a:r>
            <a:r>
              <a:rPr/>
              <a:t> </a:t>
            </a:r>
            <a:r>
              <a:rPr/>
              <a:t>a</a:t>
            </a:r>
            <a:r>
              <a:rPr/>
              <a:t> </a:t>
            </a:r>
            <a:r>
              <a:rPr/>
              <a:t>dark</a:t>
            </a:r>
            <a:r>
              <a:rPr/>
              <a:t> </a:t>
            </a:r>
            <a:r>
              <a:rPr/>
              <a:t>color.</a:t>
            </a:r>
          </a:p>
          <a:p>
            <a:pPr lvl="0" marL="0" indent="0">
              <a:buNone/>
            </a:pPr>
          </a:p>
          <a:p>
            <a:pPr lvl="0" marL="0" indent="0">
              <a:buNone/>
            </a:pPr>
            <a:r>
              <a:rPr/>
              <a:t>Now</a:t>
            </a:r>
            <a:r>
              <a:rPr/>
              <a:t> </a:t>
            </a:r>
            <a:r>
              <a:rPr/>
              <a:t>this</a:t>
            </a:r>
            <a:r>
              <a:rPr/>
              <a:t> </a:t>
            </a:r>
            <a:r>
              <a:rPr/>
              <a:t>is</a:t>
            </a:r>
            <a:r>
              <a:rPr/>
              <a:t> </a:t>
            </a:r>
            <a:r>
              <a:rPr/>
              <a:t>a</a:t>
            </a:r>
            <a:r>
              <a:rPr/>
              <a:t> </a:t>
            </a:r>
            <a:r>
              <a:rPr/>
              <a:t>rather</a:t>
            </a:r>
            <a:r>
              <a:rPr/>
              <a:t> </a:t>
            </a:r>
            <a:r>
              <a:rPr/>
              <a:t>artificial</a:t>
            </a:r>
            <a:r>
              <a:rPr/>
              <a:t> </a:t>
            </a:r>
            <a:r>
              <a:rPr/>
              <a:t>example,</a:t>
            </a:r>
            <a:r>
              <a:rPr/>
              <a:t> </a:t>
            </a:r>
            <a:r>
              <a:rPr/>
              <a:t>but</a:t>
            </a:r>
            <a:r>
              <a:rPr/>
              <a:t> </a:t>
            </a:r>
            <a:r>
              <a:rPr/>
              <a:t>it</a:t>
            </a:r>
            <a:r>
              <a:rPr/>
              <a:t> </a:t>
            </a:r>
            <a:r>
              <a:rPr/>
              <a:t>shows</a:t>
            </a:r>
            <a:r>
              <a:rPr/>
              <a:t> </a:t>
            </a:r>
            <a:r>
              <a:rPr/>
              <a:t>how</a:t>
            </a:r>
            <a:r>
              <a:rPr/>
              <a:t> </a:t>
            </a:r>
            <a:r>
              <a:rPr/>
              <a:t>different</a:t>
            </a:r>
            <a:r>
              <a:rPr/>
              <a:t> </a:t>
            </a:r>
            <a:r>
              <a:rPr/>
              <a:t>percentages</a:t>
            </a:r>
            <a:r>
              <a:rPr/>
              <a:t> </a:t>
            </a:r>
            <a:r>
              <a:rPr/>
              <a:t>and</a:t>
            </a:r>
            <a:r>
              <a:rPr/>
              <a:t> </a:t>
            </a:r>
            <a:r>
              <a:rPr/>
              <a:t>different</a:t>
            </a:r>
            <a:r>
              <a:rPr/>
              <a:t> </a:t>
            </a:r>
            <a:r>
              <a:rPr/>
              <a:t>barchart</a:t>
            </a:r>
            <a:r>
              <a:rPr/>
              <a:t> </a:t>
            </a:r>
            <a:r>
              <a:rPr/>
              <a:t>orientations</a:t>
            </a:r>
            <a:r>
              <a:rPr/>
              <a:t> </a:t>
            </a:r>
            <a:r>
              <a:rPr/>
              <a:t>provide</a:t>
            </a:r>
            <a:r>
              <a:rPr/>
              <a:t> </a:t>
            </a:r>
            <a:r>
              <a:rPr/>
              <a:t>different</a:t>
            </a:r>
            <a:r>
              <a:rPr/>
              <a:t> </a:t>
            </a:r>
            <a:r>
              <a:rPr/>
              <a:t>messages.</a:t>
            </a:r>
          </a:p>
        </p:txBody>
      </p:sp>
      <p:sp>
        <p:nvSpPr>
          <p:cNvPr id="4" name="Slide Number Placeholder 3"/>
          <p:cNvSpPr>
            <a:spLocks noGrp="1"/>
          </p:cNvSpPr>
          <p:nvPr>
            <p:ph type="sldNum" sz="quarter" idx="10"/>
          </p:nvPr>
        </p:nvSpPr>
        <p:spPr/>
        <p:txBody>
          <a:bodyPr/>
          <a:lstStyle/>
          <a:p>
            <a:fld id="{18BDFEC3-8487-43E8-A154-7C12CBC1FFF2}" type="slidenum">
              <a:rPr lang="en-US"/>
              <a:t>172</a:t>
            </a:fld>
            <a:endParaRPr lang="en-US"/>
          </a:p>
        </p:txBody>
      </p:sp>
    </p:spTree>
  </p:cSld>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no</a:t>
            </a:r>
            <a:r>
              <a:rPr/>
              <a:t> </a:t>
            </a:r>
            <a:r>
              <a:rPr/>
              <a:t>absolute</a:t>
            </a:r>
            <a:r>
              <a:rPr/>
              <a:t> </a:t>
            </a:r>
            <a:r>
              <a:rPr/>
              <a:t>rules</a:t>
            </a:r>
            <a:r>
              <a:rPr/>
              <a:t> </a:t>
            </a:r>
            <a:r>
              <a:rPr/>
              <a:t>about</a:t>
            </a:r>
            <a:r>
              <a:rPr/>
              <a:t> </a:t>
            </a:r>
            <a:r>
              <a:rPr/>
              <a:t>how</a:t>
            </a:r>
            <a:r>
              <a:rPr/>
              <a:t> </a:t>
            </a:r>
            <a:r>
              <a:rPr/>
              <a:t>to</a:t>
            </a:r>
            <a:r>
              <a:rPr/>
              <a:t> </a:t>
            </a:r>
            <a:r>
              <a:rPr/>
              <a:t>stack</a:t>
            </a:r>
            <a:r>
              <a:rPr/>
              <a:t> </a:t>
            </a:r>
            <a:r>
              <a:rPr/>
              <a:t>the</a:t>
            </a:r>
            <a:r>
              <a:rPr/>
              <a:t> </a:t>
            </a:r>
            <a:r>
              <a:rPr/>
              <a:t>barchart,</a:t>
            </a:r>
            <a:r>
              <a:rPr/>
              <a:t> </a:t>
            </a:r>
            <a:r>
              <a:rPr/>
              <a:t>but</a:t>
            </a:r>
            <a:r>
              <a:rPr/>
              <a:t> </a:t>
            </a:r>
            <a:r>
              <a:rPr/>
              <a:t>here’s</a:t>
            </a:r>
            <a:r>
              <a:rPr/>
              <a:t> </a:t>
            </a:r>
            <a:r>
              <a:rPr/>
              <a:t>some</a:t>
            </a:r>
            <a:r>
              <a:rPr/>
              <a:t> </a:t>
            </a:r>
            <a:r>
              <a:rPr/>
              <a:t>general</a:t>
            </a:r>
            <a:r>
              <a:rPr/>
              <a:t> </a:t>
            </a:r>
            <a:r>
              <a:rPr/>
              <a:t>guidance.</a:t>
            </a:r>
            <a:r>
              <a:rPr/>
              <a:t> </a:t>
            </a:r>
            <a:r>
              <a:rPr/>
              <a:t>There</a:t>
            </a:r>
            <a:r>
              <a:rPr/>
              <a:t> </a:t>
            </a:r>
            <a:r>
              <a:rPr/>
              <a:t>is</a:t>
            </a:r>
            <a:r>
              <a:rPr/>
              <a:t> </a:t>
            </a:r>
            <a:r>
              <a:rPr/>
              <a:t>usually</a:t>
            </a:r>
            <a:r>
              <a:rPr/>
              <a:t> </a:t>
            </a:r>
            <a:r>
              <a:rPr/>
              <a:t>a</a:t>
            </a:r>
            <a:r>
              <a:rPr/>
              <a:t> </a:t>
            </a:r>
            <a:r>
              <a:rPr/>
              <a:t>hierarchy</a:t>
            </a:r>
            <a:r>
              <a:rPr/>
              <a:t> </a:t>
            </a:r>
            <a:r>
              <a:rPr/>
              <a:t>to</a:t>
            </a:r>
            <a:r>
              <a:rPr/>
              <a:t> </a:t>
            </a:r>
            <a:r>
              <a:rPr/>
              <a:t>the</a:t>
            </a:r>
            <a:r>
              <a:rPr/>
              <a:t> </a:t>
            </a:r>
            <a:r>
              <a:rPr/>
              <a:t>categorical</a:t>
            </a:r>
            <a:r>
              <a:rPr/>
              <a:t> </a:t>
            </a:r>
            <a:r>
              <a:rPr/>
              <a:t>variables.</a:t>
            </a:r>
            <a:r>
              <a:rPr/>
              <a:t> </a:t>
            </a:r>
            <a:r>
              <a:rPr/>
              <a:t>One</a:t>
            </a:r>
            <a:r>
              <a:rPr/>
              <a:t> </a:t>
            </a:r>
            <a:r>
              <a:rPr/>
              <a:t>can</a:t>
            </a:r>
            <a:r>
              <a:rPr/>
              <a:t> </a:t>
            </a:r>
            <a:r>
              <a:rPr/>
              <a:t>usually</a:t>
            </a:r>
            <a:r>
              <a:rPr/>
              <a:t> </a:t>
            </a:r>
            <a:r>
              <a:rPr/>
              <a:t>be</a:t>
            </a:r>
            <a:r>
              <a:rPr/>
              <a:t> </a:t>
            </a:r>
            <a:r>
              <a:rPr/>
              <a:t>considered</a:t>
            </a:r>
            <a:r>
              <a:rPr/>
              <a:t> </a:t>
            </a:r>
            <a:r>
              <a:rPr/>
              <a:t>a</a:t>
            </a:r>
            <a:r>
              <a:rPr/>
              <a:t> </a:t>
            </a:r>
            <a:r>
              <a:rPr/>
              <a:t>treatment</a:t>
            </a:r>
            <a:r>
              <a:rPr/>
              <a:t> </a:t>
            </a:r>
            <a:r>
              <a:rPr/>
              <a:t>(a</a:t>
            </a:r>
            <a:r>
              <a:rPr/>
              <a:t> </a:t>
            </a:r>
            <a:r>
              <a:rPr/>
              <a:t>variable</a:t>
            </a:r>
            <a:r>
              <a:rPr/>
              <a:t> </a:t>
            </a:r>
            <a:r>
              <a:rPr/>
              <a:t>that</a:t>
            </a:r>
            <a:r>
              <a:rPr/>
              <a:t> </a:t>
            </a:r>
            <a:r>
              <a:rPr/>
              <a:t>you</a:t>
            </a:r>
            <a:r>
              <a:rPr/>
              <a:t> </a:t>
            </a:r>
            <a:r>
              <a:rPr/>
              <a:t>manipulate)</a:t>
            </a:r>
            <a:r>
              <a:rPr/>
              <a:t> </a:t>
            </a:r>
            <a:r>
              <a:rPr/>
              <a:t>and</a:t>
            </a:r>
            <a:r>
              <a:rPr/>
              <a:t> </a:t>
            </a:r>
            <a:r>
              <a:rPr/>
              <a:t>the</a:t>
            </a:r>
            <a:r>
              <a:rPr/>
              <a:t> </a:t>
            </a:r>
            <a:r>
              <a:rPr/>
              <a:t>other</a:t>
            </a:r>
            <a:r>
              <a:rPr/>
              <a:t> </a:t>
            </a:r>
            <a:r>
              <a:rPr/>
              <a:t>would</a:t>
            </a:r>
            <a:r>
              <a:rPr/>
              <a:t> </a:t>
            </a:r>
            <a:r>
              <a:rPr/>
              <a:t>be</a:t>
            </a:r>
            <a:r>
              <a:rPr/>
              <a:t> </a:t>
            </a:r>
            <a:r>
              <a:rPr/>
              <a:t>the</a:t>
            </a:r>
            <a:r>
              <a:rPr/>
              <a:t> </a:t>
            </a:r>
            <a:r>
              <a:rPr/>
              <a:t>outcome</a:t>
            </a:r>
            <a:r>
              <a:rPr/>
              <a:t> </a:t>
            </a:r>
            <a:r>
              <a:rPr/>
              <a:t>or</a:t>
            </a:r>
            <a:r>
              <a:rPr/>
              <a:t> </a:t>
            </a:r>
            <a:r>
              <a:rPr/>
              <a:t>the</a:t>
            </a:r>
            <a:r>
              <a:rPr/>
              <a:t> </a:t>
            </a:r>
            <a:r>
              <a:rPr/>
              <a:t>result</a:t>
            </a:r>
            <a:r>
              <a:rPr/>
              <a:t> </a:t>
            </a:r>
            <a:r>
              <a:rPr/>
              <a:t>of</a:t>
            </a:r>
            <a:r>
              <a:rPr/>
              <a:t> </a:t>
            </a:r>
            <a:r>
              <a:rPr/>
              <a:t>that</a:t>
            </a:r>
            <a:r>
              <a:rPr/>
              <a:t> </a:t>
            </a:r>
            <a:r>
              <a:rPr/>
              <a:t>treatment.</a:t>
            </a:r>
            <a:r>
              <a:rPr/>
              <a:t> </a:t>
            </a:r>
            <a:r>
              <a:rPr/>
              <a:t>Similarly,</a:t>
            </a:r>
            <a:r>
              <a:rPr/>
              <a:t> </a:t>
            </a:r>
            <a:r>
              <a:rPr/>
              <a:t>you</a:t>
            </a:r>
            <a:r>
              <a:rPr/>
              <a:t> </a:t>
            </a:r>
            <a:r>
              <a:rPr/>
              <a:t>could</a:t>
            </a:r>
            <a:r>
              <a:rPr/>
              <a:t> </a:t>
            </a:r>
            <a:r>
              <a:rPr/>
              <a:t>label</a:t>
            </a:r>
            <a:r>
              <a:rPr/>
              <a:t> </a:t>
            </a:r>
            <a:r>
              <a:rPr/>
              <a:t>one</a:t>
            </a:r>
            <a:r>
              <a:rPr/>
              <a:t> </a:t>
            </a:r>
            <a:r>
              <a:rPr/>
              <a:t>variable</a:t>
            </a:r>
            <a:r>
              <a:rPr/>
              <a:t> </a:t>
            </a:r>
            <a:r>
              <a:rPr/>
              <a:t>the</a:t>
            </a:r>
            <a:r>
              <a:rPr/>
              <a:t> </a:t>
            </a:r>
            <a:r>
              <a:rPr/>
              <a:t>cause</a:t>
            </a:r>
            <a:r>
              <a:rPr/>
              <a:t> </a:t>
            </a:r>
            <a:r>
              <a:rPr/>
              <a:t>and</a:t>
            </a:r>
            <a:r>
              <a:rPr/>
              <a:t> </a:t>
            </a:r>
            <a:r>
              <a:rPr/>
              <a:t>the</a:t>
            </a:r>
            <a:r>
              <a:rPr/>
              <a:t> </a:t>
            </a:r>
            <a:r>
              <a:rPr/>
              <a:t>other</a:t>
            </a:r>
            <a:r>
              <a:rPr/>
              <a:t> </a:t>
            </a:r>
            <a:r>
              <a:rPr/>
              <a:t>the</a:t>
            </a:r>
            <a:r>
              <a:rPr/>
              <a:t> </a:t>
            </a:r>
            <a:r>
              <a:rPr/>
              <a:t>effect</a:t>
            </a:r>
            <a:r>
              <a:rPr/>
              <a:t> </a:t>
            </a:r>
            <a:r>
              <a:rPr/>
              <a:t>or</a:t>
            </a:r>
            <a:r>
              <a:rPr/>
              <a:t> </a:t>
            </a:r>
            <a:r>
              <a:rPr/>
              <a:t>one</a:t>
            </a:r>
            <a:r>
              <a:rPr/>
              <a:t> </a:t>
            </a:r>
            <a:r>
              <a:rPr/>
              <a:t>the</a:t>
            </a:r>
            <a:r>
              <a:rPr/>
              <a:t> </a:t>
            </a:r>
            <a:r>
              <a:rPr/>
              <a:t>precedent</a:t>
            </a:r>
            <a:r>
              <a:rPr/>
              <a:t> </a:t>
            </a:r>
            <a:r>
              <a:rPr/>
              <a:t>(the</a:t>
            </a:r>
            <a:r>
              <a:rPr/>
              <a:t> </a:t>
            </a:r>
            <a:r>
              <a:rPr/>
              <a:t>categorical</a:t>
            </a:r>
            <a:r>
              <a:rPr/>
              <a:t> </a:t>
            </a:r>
            <a:r>
              <a:rPr/>
              <a:t>variable</a:t>
            </a:r>
            <a:r>
              <a:rPr/>
              <a:t> </a:t>
            </a:r>
            <a:r>
              <a:rPr/>
              <a:t>that</a:t>
            </a:r>
            <a:r>
              <a:rPr/>
              <a:t> </a:t>
            </a:r>
            <a:r>
              <a:rPr/>
              <a:t>comes</a:t>
            </a:r>
            <a:r>
              <a:rPr/>
              <a:t> </a:t>
            </a:r>
            <a:r>
              <a:rPr/>
              <a:t>first</a:t>
            </a:r>
            <a:r>
              <a:rPr/>
              <a:t> </a:t>
            </a:r>
            <a:r>
              <a:rPr/>
              <a:t>in</a:t>
            </a:r>
            <a:r>
              <a:rPr/>
              <a:t> </a:t>
            </a:r>
            <a:r>
              <a:rPr/>
              <a:t>time)</a:t>
            </a:r>
            <a:r>
              <a:rPr/>
              <a:t> </a:t>
            </a:r>
            <a:r>
              <a:rPr/>
              <a:t>and</a:t>
            </a:r>
            <a:r>
              <a:rPr/>
              <a:t> </a:t>
            </a:r>
            <a:r>
              <a:rPr/>
              <a:t>the</a:t>
            </a:r>
            <a:r>
              <a:rPr/>
              <a:t> </a:t>
            </a:r>
            <a:r>
              <a:rPr/>
              <a:t>antecedent</a:t>
            </a:r>
            <a:r>
              <a:rPr/>
              <a:t> </a:t>
            </a:r>
            <a:r>
              <a:rPr/>
              <a:t>(the</a:t>
            </a:r>
            <a:r>
              <a:rPr/>
              <a:t> </a:t>
            </a:r>
            <a:r>
              <a:rPr/>
              <a:t>variable</a:t>
            </a:r>
            <a:r>
              <a:rPr/>
              <a:t> </a:t>
            </a:r>
            <a:r>
              <a:rPr/>
              <a:t>that</a:t>
            </a:r>
            <a:r>
              <a:rPr/>
              <a:t> </a:t>
            </a:r>
            <a:r>
              <a:rPr/>
              <a:t>comes</a:t>
            </a:r>
            <a:r>
              <a:rPr/>
              <a:t> </a:t>
            </a:r>
            <a:r>
              <a:rPr/>
              <a:t>afterward).</a:t>
            </a:r>
            <a:r>
              <a:rPr/>
              <a:t> </a:t>
            </a:r>
            <a:r>
              <a:rPr/>
              <a:t>The</a:t>
            </a:r>
            <a:r>
              <a:rPr/>
              <a:t> </a:t>
            </a:r>
            <a:r>
              <a:rPr/>
              <a:t>second</a:t>
            </a:r>
            <a:r>
              <a:rPr/>
              <a:t> </a:t>
            </a:r>
            <a:r>
              <a:rPr/>
              <a:t>in</a:t>
            </a:r>
            <a:r>
              <a:rPr/>
              <a:t> </a:t>
            </a:r>
            <a:r>
              <a:rPr/>
              <a:t>the</a:t>
            </a:r>
            <a:r>
              <a:rPr/>
              <a:t> </a:t>
            </a:r>
            <a:r>
              <a:rPr/>
              <a:t>list,</a:t>
            </a:r>
            <a:r>
              <a:rPr/>
              <a:t> </a:t>
            </a:r>
            <a:r>
              <a:rPr/>
              <a:t>the</a:t>
            </a:r>
            <a:r>
              <a:rPr/>
              <a:t> </a:t>
            </a:r>
            <a:r>
              <a:rPr/>
              <a:t>outcome,</a:t>
            </a:r>
            <a:r>
              <a:rPr/>
              <a:t> </a:t>
            </a:r>
            <a:r>
              <a:rPr/>
              <a:t>the</a:t>
            </a:r>
            <a:r>
              <a:rPr/>
              <a:t> </a:t>
            </a:r>
            <a:r>
              <a:rPr/>
              <a:t>effect,</a:t>
            </a:r>
            <a:r>
              <a:rPr/>
              <a:t> </a:t>
            </a:r>
            <a:r>
              <a:rPr/>
              <a:t>or</a:t>
            </a:r>
            <a:r>
              <a:rPr/>
              <a:t> </a:t>
            </a:r>
            <a:r>
              <a:rPr/>
              <a:t>the</a:t>
            </a:r>
            <a:r>
              <a:rPr/>
              <a:t> </a:t>
            </a:r>
            <a:r>
              <a:rPr/>
              <a:t>antecedent</a:t>
            </a:r>
            <a:r>
              <a:rPr/>
              <a:t> </a:t>
            </a:r>
            <a:r>
              <a:rPr/>
              <a:t>is</a:t>
            </a:r>
            <a:r>
              <a:rPr/>
              <a:t> </a:t>
            </a:r>
            <a:r>
              <a:rPr/>
              <a:t>what</a:t>
            </a:r>
            <a:r>
              <a:rPr/>
              <a:t> </a:t>
            </a:r>
            <a:r>
              <a:rPr/>
              <a:t>you</a:t>
            </a:r>
            <a:r>
              <a:rPr/>
              <a:t> </a:t>
            </a:r>
            <a:r>
              <a:rPr/>
              <a:t>would</a:t>
            </a:r>
            <a:r>
              <a:rPr/>
              <a:t> </a:t>
            </a:r>
            <a:r>
              <a:rPr/>
              <a:t>normally</a:t>
            </a:r>
            <a:r>
              <a:rPr/>
              <a:t> </a:t>
            </a:r>
            <a:r>
              <a:rPr/>
              <a:t>consider</a:t>
            </a:r>
            <a:r>
              <a:rPr/>
              <a:t> </a:t>
            </a:r>
            <a:r>
              <a:rPr/>
              <a:t>placing</a:t>
            </a:r>
            <a:r>
              <a:rPr/>
              <a:t> </a:t>
            </a:r>
            <a:r>
              <a:rPr/>
              <a:t>in</a:t>
            </a:r>
            <a:r>
              <a:rPr/>
              <a:t> </a:t>
            </a:r>
            <a:r>
              <a:rPr/>
              <a:t>the</a:t>
            </a:r>
            <a:r>
              <a:rPr/>
              <a:t> </a:t>
            </a:r>
            <a:r>
              <a:rPr/>
              <a:t>stack.</a:t>
            </a:r>
          </a:p>
          <a:p>
            <a:pPr lvl="0" marL="0" indent="0">
              <a:buNone/>
            </a:pPr>
          </a:p>
          <a:p>
            <a:pPr lvl="0" marL="0" indent="0">
              <a:buNone/>
            </a:pPr>
            <a:r>
              <a:rPr/>
              <a:t>This</a:t>
            </a:r>
            <a:r>
              <a:rPr/>
              <a:t> </a:t>
            </a:r>
            <a:r>
              <a:rPr/>
              <a:t>produces</a:t>
            </a:r>
            <a:r>
              <a:rPr/>
              <a:t> </a:t>
            </a:r>
            <a:r>
              <a:rPr/>
              <a:t>a</a:t>
            </a:r>
            <a:r>
              <a:rPr/>
              <a:t> </a:t>
            </a:r>
            <a:r>
              <a:rPr/>
              <a:t>conditional</a:t>
            </a:r>
            <a:r>
              <a:rPr/>
              <a:t> </a:t>
            </a:r>
            <a:r>
              <a:rPr/>
              <a:t>probability</a:t>
            </a:r>
            <a:r>
              <a:rPr/>
              <a:t> </a:t>
            </a:r>
            <a:r>
              <a:rPr/>
              <a:t>that</a:t>
            </a:r>
            <a:r>
              <a:rPr/>
              <a:t> </a:t>
            </a:r>
            <a:r>
              <a:rPr/>
              <a:t>makes</a:t>
            </a:r>
            <a:r>
              <a:rPr/>
              <a:t> </a:t>
            </a:r>
            <a:r>
              <a:rPr/>
              <a:t>sense</a:t>
            </a:r>
            <a:r>
              <a:rPr/>
              <a:t> </a:t>
            </a:r>
            <a:r>
              <a:rPr/>
              <a:t>from</a:t>
            </a:r>
            <a:r>
              <a:rPr/>
              <a:t> </a:t>
            </a:r>
            <a:r>
              <a:rPr/>
              <a:t>a</a:t>
            </a:r>
            <a:r>
              <a:rPr/>
              <a:t> </a:t>
            </a:r>
            <a:r>
              <a:rPr/>
              <a:t>pragmatic</a:t>
            </a:r>
            <a:r>
              <a:rPr/>
              <a:t> </a:t>
            </a:r>
            <a:r>
              <a:rPr/>
              <a:t>perspective,</a:t>
            </a:r>
            <a:r>
              <a:rPr/>
              <a:t> </a:t>
            </a:r>
            <a:r>
              <a:rPr/>
              <a:t>such</a:t>
            </a:r>
            <a:r>
              <a:rPr/>
              <a:t> </a:t>
            </a:r>
            <a:r>
              <a:rPr/>
              <a:t>as</a:t>
            </a:r>
            <a:r>
              <a:rPr/>
              <a:t> </a:t>
            </a:r>
            <a:r>
              <a:rPr/>
              <a:t>the</a:t>
            </a:r>
            <a:r>
              <a:rPr/>
              <a:t> </a:t>
            </a:r>
            <a:r>
              <a:rPr/>
              <a:t>probability</a:t>
            </a:r>
            <a:r>
              <a:rPr/>
              <a:t> </a:t>
            </a:r>
            <a:r>
              <a:rPr/>
              <a:t>of</a:t>
            </a:r>
            <a:r>
              <a:rPr/>
              <a:t> </a:t>
            </a:r>
            <a:r>
              <a:rPr/>
              <a:t>an</a:t>
            </a:r>
            <a:r>
              <a:rPr/>
              <a:t> </a:t>
            </a:r>
            <a:r>
              <a:rPr/>
              <a:t>outcome</a:t>
            </a:r>
            <a:r>
              <a:rPr/>
              <a:t> </a:t>
            </a:r>
            <a:r>
              <a:rPr/>
              <a:t>given</a:t>
            </a:r>
            <a:r>
              <a:rPr/>
              <a:t> </a:t>
            </a:r>
            <a:r>
              <a:rPr/>
              <a:t>a</a:t>
            </a:r>
            <a:r>
              <a:rPr/>
              <a:t> </a:t>
            </a:r>
            <a:r>
              <a:rPr/>
              <a:t>treatment.</a:t>
            </a:r>
          </a:p>
          <a:p>
            <a:pPr lvl="0" marL="0" indent="0">
              <a:buNone/>
            </a:pPr>
          </a:p>
          <a:p>
            <a:pPr lvl="0" marL="0" indent="0">
              <a:buNone/>
            </a:pPr>
            <a:r>
              <a:rPr/>
              <a:t>Demographic</a:t>
            </a:r>
            <a:r>
              <a:rPr/>
              <a:t> </a:t>
            </a:r>
            <a:r>
              <a:rPr/>
              <a:t>variables</a:t>
            </a:r>
            <a:r>
              <a:rPr/>
              <a:t> </a:t>
            </a:r>
            <a:r>
              <a:rPr/>
              <a:t>are</a:t>
            </a:r>
            <a:r>
              <a:rPr/>
              <a:t> </a:t>
            </a:r>
            <a:r>
              <a:rPr/>
              <a:t>almost</a:t>
            </a:r>
            <a:r>
              <a:rPr/>
              <a:t> </a:t>
            </a:r>
            <a:r>
              <a:rPr/>
              <a:t>always</a:t>
            </a:r>
            <a:r>
              <a:rPr/>
              <a:t> </a:t>
            </a:r>
            <a:r>
              <a:rPr/>
              <a:t>treatments,</a:t>
            </a:r>
            <a:r>
              <a:rPr/>
              <a:t> </a:t>
            </a:r>
            <a:r>
              <a:rPr/>
              <a:t>causes,</a:t>
            </a:r>
            <a:r>
              <a:rPr/>
              <a:t> </a:t>
            </a:r>
            <a:r>
              <a:rPr/>
              <a:t>or</a:t>
            </a:r>
            <a:r>
              <a:rPr/>
              <a:t> </a:t>
            </a:r>
            <a:r>
              <a:rPr/>
              <a:t>precedents.</a:t>
            </a:r>
            <a:r>
              <a:rPr/>
              <a:t> </a:t>
            </a:r>
            <a:r>
              <a:rPr/>
              <a:t>You</a:t>
            </a:r>
            <a:r>
              <a:rPr/>
              <a:t> </a:t>
            </a:r>
            <a:r>
              <a:rPr/>
              <a:t>were</a:t>
            </a:r>
            <a:r>
              <a:rPr/>
              <a:t> </a:t>
            </a:r>
            <a:r>
              <a:rPr/>
              <a:t>a</a:t>
            </a:r>
            <a:r>
              <a:rPr/>
              <a:t> </a:t>
            </a:r>
            <a:r>
              <a:rPr/>
              <a:t>male</a:t>
            </a:r>
            <a:r>
              <a:rPr/>
              <a:t> </a:t>
            </a:r>
            <a:r>
              <a:rPr/>
              <a:t>or</a:t>
            </a:r>
            <a:r>
              <a:rPr/>
              <a:t> </a:t>
            </a:r>
            <a:r>
              <a:rPr/>
              <a:t>a</a:t>
            </a:r>
            <a:r>
              <a:rPr/>
              <a:t> </a:t>
            </a:r>
            <a:r>
              <a:rPr/>
              <a:t>female</a:t>
            </a:r>
            <a:r>
              <a:rPr/>
              <a:t> </a:t>
            </a:r>
            <a:r>
              <a:rPr/>
              <a:t>for</a:t>
            </a:r>
            <a:r>
              <a:rPr/>
              <a:t> </a:t>
            </a:r>
            <a:r>
              <a:rPr/>
              <a:t>your</a:t>
            </a:r>
            <a:r>
              <a:rPr/>
              <a:t> </a:t>
            </a:r>
            <a:r>
              <a:rPr/>
              <a:t>whole</a:t>
            </a:r>
            <a:r>
              <a:rPr/>
              <a:t> </a:t>
            </a:r>
            <a:r>
              <a:rPr/>
              <a:t>life,</a:t>
            </a:r>
            <a:r>
              <a:rPr/>
              <a:t> </a:t>
            </a:r>
            <a:r>
              <a:rPr/>
              <a:t>so</a:t>
            </a:r>
            <a:r>
              <a:rPr/>
              <a:t> </a:t>
            </a:r>
            <a:r>
              <a:rPr/>
              <a:t>it</a:t>
            </a:r>
            <a:r>
              <a:rPr/>
              <a:t> </a:t>
            </a:r>
            <a:r>
              <a:rPr/>
              <a:t>has</a:t>
            </a:r>
            <a:r>
              <a:rPr/>
              <a:t> </a:t>
            </a:r>
            <a:r>
              <a:rPr/>
              <a:t>to</a:t>
            </a:r>
            <a:r>
              <a:rPr/>
              <a:t> </a:t>
            </a:r>
            <a:r>
              <a:rPr/>
              <a:t>preceed</a:t>
            </a:r>
            <a:r>
              <a:rPr/>
              <a:t> </a:t>
            </a:r>
            <a:r>
              <a:rPr/>
              <a:t>what</a:t>
            </a:r>
            <a:r>
              <a:rPr/>
              <a:t> </a:t>
            </a:r>
            <a:r>
              <a:rPr/>
              <a:t>class</a:t>
            </a:r>
            <a:r>
              <a:rPr/>
              <a:t> </a:t>
            </a:r>
            <a:r>
              <a:rPr/>
              <a:t>ticket</a:t>
            </a:r>
            <a:r>
              <a:rPr/>
              <a:t> </a:t>
            </a:r>
            <a:r>
              <a:rPr/>
              <a:t>you</a:t>
            </a:r>
            <a:r>
              <a:rPr/>
              <a:t> </a:t>
            </a:r>
            <a:r>
              <a:rPr/>
              <a:t>bought</a:t>
            </a:r>
            <a:r>
              <a:rPr/>
              <a:t> </a:t>
            </a:r>
            <a:r>
              <a:rPr/>
              <a:t>or</a:t>
            </a:r>
            <a:r>
              <a:rPr/>
              <a:t> </a:t>
            </a:r>
            <a:r>
              <a:rPr/>
              <a:t>whether</a:t>
            </a:r>
            <a:r>
              <a:rPr/>
              <a:t> </a:t>
            </a:r>
            <a:r>
              <a:rPr/>
              <a:t>you</a:t>
            </a:r>
            <a:r>
              <a:rPr/>
              <a:t> </a:t>
            </a:r>
            <a:r>
              <a:rPr/>
              <a:t>lived</a:t>
            </a:r>
            <a:r>
              <a:rPr/>
              <a:t> </a:t>
            </a:r>
            <a:r>
              <a:rPr/>
              <a:t>or</a:t>
            </a:r>
            <a:r>
              <a:rPr/>
              <a:t> </a:t>
            </a:r>
            <a:r>
              <a:rPr/>
              <a:t>died.</a:t>
            </a:r>
          </a:p>
        </p:txBody>
      </p:sp>
      <p:sp>
        <p:nvSpPr>
          <p:cNvPr id="4" name="Slide Number Placeholder 3"/>
          <p:cNvSpPr>
            <a:spLocks noGrp="1"/>
          </p:cNvSpPr>
          <p:nvPr>
            <p:ph type="sldNum" sz="quarter" idx="10"/>
          </p:nvPr>
        </p:nvSpPr>
        <p:spPr/>
        <p:txBody>
          <a:bodyPr/>
          <a:lstStyle/>
          <a:p>
            <a:fld id="{18BDFEC3-8487-43E8-A154-7C12CBC1FFF2}" type="slidenum">
              <a:rPr lang="en-US"/>
              <a:t>173</a:t>
            </a:fld>
            <a:endParaRPr lang="en-US"/>
          </a:p>
        </p:txBody>
      </p:sp>
    </p:spTree>
  </p:cSld>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When</a:t>
            </a:r>
            <a:r>
              <a:rPr/>
              <a:t> </a:t>
            </a:r>
            <a:r>
              <a:rPr/>
              <a:t>you’re</a:t>
            </a:r>
            <a:r>
              <a:rPr/>
              <a:t> </a:t>
            </a:r>
            <a:r>
              <a:rPr/>
              <a:t>designing</a:t>
            </a:r>
            <a:r>
              <a:rPr/>
              <a:t> </a:t>
            </a:r>
            <a:r>
              <a:rPr/>
              <a:t>a</a:t>
            </a:r>
            <a:r>
              <a:rPr/>
              <a:t> </a:t>
            </a:r>
            <a:r>
              <a:rPr/>
              <a:t>bar</a:t>
            </a:r>
            <a:r>
              <a:rPr/>
              <a:t> </a:t>
            </a:r>
            <a:r>
              <a:rPr/>
              <a:t>chart,</a:t>
            </a:r>
            <a:r>
              <a:rPr/>
              <a:t> </a:t>
            </a:r>
            <a:r>
              <a:rPr/>
              <a:t>make</a:t>
            </a:r>
            <a:r>
              <a:rPr/>
              <a:t> </a:t>
            </a:r>
            <a:r>
              <a:rPr/>
              <a:t>sure</a:t>
            </a:r>
            <a:r>
              <a:rPr/>
              <a:t> </a:t>
            </a:r>
            <a:r>
              <a:rPr/>
              <a:t>the</a:t>
            </a:r>
            <a:r>
              <a:rPr/>
              <a:t> </a:t>
            </a:r>
            <a:r>
              <a:rPr/>
              <a:t>gaps</a:t>
            </a:r>
            <a:r>
              <a:rPr/>
              <a:t> </a:t>
            </a:r>
            <a:r>
              <a:rPr/>
              <a:t>are</a:t>
            </a:r>
            <a:r>
              <a:rPr/>
              <a:t> </a:t>
            </a:r>
            <a:r>
              <a:rPr/>
              <a:t>smaller</a:t>
            </a:r>
            <a:r>
              <a:rPr/>
              <a:t> </a:t>
            </a:r>
            <a:r>
              <a:rPr/>
              <a:t>than</a:t>
            </a:r>
            <a:r>
              <a:rPr/>
              <a:t> </a:t>
            </a:r>
            <a:r>
              <a:rPr/>
              <a:t>the</a:t>
            </a:r>
            <a:r>
              <a:rPr/>
              <a:t> </a:t>
            </a:r>
            <a:r>
              <a:rPr/>
              <a:t>bars.</a:t>
            </a:r>
            <a:r>
              <a:rPr/>
              <a:t> </a:t>
            </a:r>
            <a:r>
              <a:rPr/>
              <a:t>If</a:t>
            </a:r>
            <a:r>
              <a:rPr/>
              <a:t> </a:t>
            </a:r>
            <a:r>
              <a:rPr/>
              <a:t>they</a:t>
            </a:r>
            <a:r>
              <a:rPr/>
              <a:t> </a:t>
            </a:r>
            <a:r>
              <a:rPr/>
              <a:t>are</a:t>
            </a:r>
            <a:r>
              <a:rPr/>
              <a:t> </a:t>
            </a:r>
            <a:r>
              <a:rPr/>
              <a:t>equal,</a:t>
            </a:r>
            <a:r>
              <a:rPr/>
              <a:t> </a:t>
            </a:r>
            <a:r>
              <a:rPr/>
              <a:t>you</a:t>
            </a:r>
            <a:r>
              <a:rPr/>
              <a:t> </a:t>
            </a:r>
            <a:r>
              <a:rPr/>
              <a:t>end</a:t>
            </a:r>
            <a:r>
              <a:rPr/>
              <a:t> </a:t>
            </a:r>
            <a:r>
              <a:rPr/>
              <a:t>up</a:t>
            </a:r>
            <a:r>
              <a:rPr/>
              <a:t> </a:t>
            </a:r>
            <a:r>
              <a:rPr/>
              <a:t>with</a:t>
            </a:r>
            <a:r>
              <a:rPr/>
              <a:t> </a:t>
            </a:r>
            <a:r>
              <a:rPr/>
              <a:t>a</a:t>
            </a:r>
            <a:r>
              <a:rPr/>
              <a:t> </a:t>
            </a:r>
            <a:r>
              <a:rPr/>
              <a:t>visually</a:t>
            </a:r>
            <a:r>
              <a:rPr/>
              <a:t> </a:t>
            </a:r>
            <a:r>
              <a:rPr/>
              <a:t>unpleasant</a:t>
            </a:r>
            <a:r>
              <a:rPr/>
              <a:t> </a:t>
            </a:r>
            <a:r>
              <a:rPr/>
              <a:t>effect</a:t>
            </a:r>
            <a:r>
              <a:rPr/>
              <a:t> </a:t>
            </a:r>
            <a:r>
              <a:rPr/>
              <a:t>or</a:t>
            </a:r>
            <a:r>
              <a:rPr/>
              <a:t> </a:t>
            </a:r>
            <a:r>
              <a:rPr/>
              <a:t>with</a:t>
            </a:r>
            <a:r>
              <a:rPr/>
              <a:t> </a:t>
            </a:r>
            <a:r>
              <a:rPr/>
              <a:t>potential</a:t>
            </a:r>
            <a:r>
              <a:rPr/>
              <a:t> </a:t>
            </a:r>
            <a:r>
              <a:rPr/>
              <a:t>confusion</a:t>
            </a:r>
            <a:r>
              <a:rPr/>
              <a:t> </a:t>
            </a:r>
            <a:r>
              <a:rPr/>
              <a:t>between</a:t>
            </a:r>
            <a:r>
              <a:rPr/>
              <a:t> </a:t>
            </a:r>
            <a:r>
              <a:rPr/>
              <a:t>what’s</a:t>
            </a:r>
            <a:r>
              <a:rPr/>
              <a:t> </a:t>
            </a:r>
            <a:r>
              <a:rPr/>
              <a:t>a</a:t>
            </a:r>
            <a:r>
              <a:rPr/>
              <a:t> </a:t>
            </a:r>
            <a:r>
              <a:rPr/>
              <a:t>bar</a:t>
            </a:r>
            <a:r>
              <a:rPr/>
              <a:t> </a:t>
            </a:r>
            <a:r>
              <a:rPr/>
              <a:t>and</a:t>
            </a:r>
            <a:r>
              <a:rPr/>
              <a:t> </a:t>
            </a:r>
            <a:r>
              <a:rPr/>
              <a:t>what’s</a:t>
            </a:r>
            <a:r>
              <a:rPr/>
              <a:t> </a:t>
            </a:r>
            <a:r>
              <a:rPr/>
              <a:t>a</a:t>
            </a:r>
            <a:r>
              <a:rPr/>
              <a:t> </a:t>
            </a:r>
            <a:r>
              <a:rPr/>
              <a:t>gap.</a:t>
            </a:r>
            <a:r>
              <a:rPr/>
              <a:t> </a:t>
            </a:r>
            <a:r>
              <a:rPr/>
              <a:t>With</a:t>
            </a:r>
            <a:r>
              <a:rPr/>
              <a:t> </a:t>
            </a:r>
            <a:r>
              <a:rPr/>
              <a:t>a</a:t>
            </a:r>
            <a:r>
              <a:rPr/>
              <a:t> </a:t>
            </a:r>
            <a:r>
              <a:rPr/>
              <a:t>lot</a:t>
            </a:r>
            <a:r>
              <a:rPr/>
              <a:t> </a:t>
            </a:r>
            <a:r>
              <a:rPr/>
              <a:t>of</a:t>
            </a:r>
            <a:r>
              <a:rPr/>
              <a:t> </a:t>
            </a:r>
            <a:r>
              <a:rPr/>
              <a:t>bars</a:t>
            </a:r>
            <a:r>
              <a:rPr/>
              <a:t> </a:t>
            </a:r>
            <a:r>
              <a:rPr/>
              <a:t>and</a:t>
            </a:r>
            <a:r>
              <a:rPr/>
              <a:t> </a:t>
            </a:r>
            <a:r>
              <a:rPr/>
              <a:t>long</a:t>
            </a:r>
            <a:r>
              <a:rPr/>
              <a:t> </a:t>
            </a:r>
            <a:r>
              <a:rPr/>
              <a:t>labels,</a:t>
            </a:r>
            <a:r>
              <a:rPr/>
              <a:t> </a:t>
            </a:r>
            <a:r>
              <a:rPr/>
              <a:t>you</a:t>
            </a:r>
            <a:r>
              <a:rPr/>
              <a:t> </a:t>
            </a:r>
            <a:r>
              <a:rPr/>
              <a:t>might</a:t>
            </a:r>
            <a:r>
              <a:rPr/>
              <a:t> </a:t>
            </a:r>
            <a:r>
              <a:rPr/>
              <a:t>try</a:t>
            </a:r>
            <a:r>
              <a:rPr/>
              <a:t> </a:t>
            </a:r>
            <a:r>
              <a:rPr/>
              <a:t>a</a:t>
            </a:r>
            <a:r>
              <a:rPr/>
              <a:t> </a:t>
            </a:r>
            <a:r>
              <a:rPr/>
              <a:t>horizontal</a:t>
            </a:r>
            <a:r>
              <a:rPr/>
              <a:t> </a:t>
            </a:r>
            <a:r>
              <a:rPr/>
              <a:t>bar</a:t>
            </a:r>
            <a:r>
              <a:rPr/>
              <a:t> </a:t>
            </a:r>
            <a:r>
              <a:rPr/>
              <a:t>chart,</a:t>
            </a:r>
            <a:r>
              <a:rPr/>
              <a:t> </a:t>
            </a:r>
            <a:r>
              <a:rPr/>
              <a:t>as</a:t>
            </a:r>
            <a:r>
              <a:rPr/>
              <a:t> </a:t>
            </a:r>
            <a:r>
              <a:rPr/>
              <a:t>the</a:t>
            </a:r>
            <a:r>
              <a:rPr/>
              <a:t> </a:t>
            </a:r>
            <a:r>
              <a:rPr/>
              <a:t>labels</a:t>
            </a:r>
            <a:r>
              <a:rPr/>
              <a:t> </a:t>
            </a:r>
            <a:r>
              <a:rPr/>
              <a:t>fit</a:t>
            </a:r>
            <a:r>
              <a:rPr/>
              <a:t> </a:t>
            </a:r>
            <a:r>
              <a:rPr/>
              <a:t>much</a:t>
            </a:r>
            <a:r>
              <a:rPr/>
              <a:t> </a:t>
            </a:r>
            <a:r>
              <a:rPr/>
              <a:t>easier.</a:t>
            </a:r>
            <a:r>
              <a:rPr/>
              <a:t> </a:t>
            </a:r>
            <a:r>
              <a:rPr/>
              <a:t>Also</a:t>
            </a:r>
            <a:r>
              <a:rPr/>
              <a:t> </a:t>
            </a:r>
            <a:r>
              <a:rPr/>
              <a:t>with</a:t>
            </a:r>
            <a:r>
              <a:rPr/>
              <a:t> </a:t>
            </a:r>
            <a:r>
              <a:rPr/>
              <a:t>many</a:t>
            </a:r>
            <a:r>
              <a:rPr/>
              <a:t> </a:t>
            </a:r>
            <a:r>
              <a:rPr/>
              <a:t>bars,</a:t>
            </a:r>
            <a:r>
              <a:rPr/>
              <a:t> </a:t>
            </a:r>
            <a:r>
              <a:rPr/>
              <a:t>watch</a:t>
            </a:r>
            <a:r>
              <a:rPr/>
              <a:t> </a:t>
            </a:r>
            <a:r>
              <a:rPr/>
              <a:t>out</a:t>
            </a:r>
            <a:r>
              <a:rPr/>
              <a:t> </a:t>
            </a:r>
            <a:r>
              <a:rPr/>
              <a:t>for</a:t>
            </a:r>
            <a:r>
              <a:rPr/>
              <a:t> </a:t>
            </a:r>
            <a:r>
              <a:rPr/>
              <a:t>rounding</a:t>
            </a:r>
            <a:r>
              <a:rPr/>
              <a:t> </a:t>
            </a:r>
            <a:r>
              <a:rPr/>
              <a:t>artefacts.</a:t>
            </a:r>
          </a:p>
          <a:p>
            <a:pPr lvl="0" marL="0" indent="0">
              <a:buNone/>
            </a:pPr>
          </a:p>
          <a:p>
            <a:pPr lvl="0" marL="0" indent="0">
              <a:buNone/>
            </a:pPr>
            <a:r>
              <a:rPr/>
              <a:t>If</a:t>
            </a:r>
            <a:r>
              <a:rPr/>
              <a:t> </a:t>
            </a:r>
            <a:r>
              <a:rPr/>
              <a:t>your</a:t>
            </a:r>
            <a:r>
              <a:rPr/>
              <a:t> </a:t>
            </a:r>
            <a:r>
              <a:rPr/>
              <a:t>bars</a:t>
            </a:r>
            <a:r>
              <a:rPr/>
              <a:t> </a:t>
            </a:r>
            <a:r>
              <a:rPr/>
              <a:t>do</a:t>
            </a:r>
            <a:r>
              <a:rPr/>
              <a:t> </a:t>
            </a:r>
            <a:r>
              <a:rPr/>
              <a:t>not</a:t>
            </a:r>
            <a:r>
              <a:rPr/>
              <a:t> </a:t>
            </a:r>
            <a:r>
              <a:rPr/>
              <a:t>already</a:t>
            </a:r>
            <a:r>
              <a:rPr/>
              <a:t> </a:t>
            </a:r>
            <a:r>
              <a:rPr/>
              <a:t>have</a:t>
            </a:r>
            <a:r>
              <a:rPr/>
              <a:t> </a:t>
            </a:r>
            <a:r>
              <a:rPr/>
              <a:t>a</a:t>
            </a:r>
            <a:r>
              <a:rPr/>
              <a:t> </a:t>
            </a:r>
            <a:r>
              <a:rPr/>
              <a:t>natural</a:t>
            </a:r>
            <a:r>
              <a:rPr/>
              <a:t> </a:t>
            </a:r>
            <a:r>
              <a:rPr/>
              <a:t>ordering,</a:t>
            </a:r>
            <a:r>
              <a:rPr/>
              <a:t> </a:t>
            </a:r>
            <a:r>
              <a:rPr/>
              <a:t>sort</a:t>
            </a:r>
            <a:r>
              <a:rPr/>
              <a:t> </a:t>
            </a:r>
            <a:r>
              <a:rPr/>
              <a:t>them</a:t>
            </a:r>
            <a:r>
              <a:rPr/>
              <a:t> </a:t>
            </a:r>
            <a:r>
              <a:rPr/>
              <a:t>by</a:t>
            </a:r>
            <a:r>
              <a:rPr/>
              <a:t> </a:t>
            </a:r>
            <a:r>
              <a:rPr/>
              <a:t>size</a:t>
            </a:r>
            <a:r>
              <a:rPr/>
              <a:t> </a:t>
            </a:r>
            <a:r>
              <a:rPr/>
              <a:t>to</a:t>
            </a:r>
            <a:r>
              <a:rPr/>
              <a:t> </a:t>
            </a:r>
            <a:r>
              <a:rPr/>
              <a:t>make</a:t>
            </a:r>
            <a:r>
              <a:rPr/>
              <a:t> </a:t>
            </a:r>
            <a:r>
              <a:rPr/>
              <a:t>comparisons</a:t>
            </a:r>
            <a:r>
              <a:rPr/>
              <a:t> </a:t>
            </a:r>
            <a:r>
              <a:rPr/>
              <a:t>easy.</a:t>
            </a:r>
          </a:p>
          <a:p>
            <a:pPr lvl="0" marL="0" indent="0">
              <a:buNone/>
            </a:pPr>
          </a:p>
          <a:p>
            <a:pPr lvl="0" marL="0" indent="0">
              <a:buNone/>
            </a:pPr>
            <a:r>
              <a:rPr/>
              <a:t>You</a:t>
            </a:r>
            <a:r>
              <a:rPr/>
              <a:t> </a:t>
            </a:r>
            <a:r>
              <a:rPr/>
              <a:t>have</a:t>
            </a:r>
            <a:r>
              <a:rPr/>
              <a:t> </a:t>
            </a:r>
            <a:r>
              <a:rPr/>
              <a:t>lots</a:t>
            </a:r>
            <a:r>
              <a:rPr/>
              <a:t> </a:t>
            </a:r>
            <a:r>
              <a:rPr/>
              <a:t>of</a:t>
            </a:r>
            <a:r>
              <a:rPr/>
              <a:t> </a:t>
            </a:r>
            <a:r>
              <a:rPr/>
              <a:t>options</a:t>
            </a:r>
            <a:r>
              <a:rPr/>
              <a:t> </a:t>
            </a:r>
            <a:r>
              <a:rPr/>
              <a:t>at</a:t>
            </a:r>
            <a:r>
              <a:rPr/>
              <a:t> </a:t>
            </a:r>
            <a:r>
              <a:rPr/>
              <a:t>your</a:t>
            </a:r>
            <a:r>
              <a:rPr/>
              <a:t> </a:t>
            </a:r>
            <a:r>
              <a:rPr/>
              <a:t>disposal</a:t>
            </a:r>
            <a:r>
              <a:rPr/>
              <a:t> </a:t>
            </a:r>
            <a:r>
              <a:rPr/>
              <a:t>when</a:t>
            </a:r>
            <a:r>
              <a:rPr/>
              <a:t> </a:t>
            </a:r>
            <a:r>
              <a:rPr/>
              <a:t>you</a:t>
            </a:r>
            <a:r>
              <a:rPr/>
              <a:t> </a:t>
            </a:r>
            <a:r>
              <a:rPr/>
              <a:t>are</a:t>
            </a:r>
            <a:r>
              <a:rPr/>
              <a:t> </a:t>
            </a:r>
            <a:r>
              <a:rPr/>
              <a:t>providing</a:t>
            </a:r>
            <a:r>
              <a:rPr/>
              <a:t> </a:t>
            </a:r>
            <a:r>
              <a:rPr/>
              <a:t>information</a:t>
            </a:r>
            <a:r>
              <a:rPr/>
              <a:t> </a:t>
            </a:r>
            <a:r>
              <a:rPr/>
              <a:t>about</a:t>
            </a:r>
            <a:r>
              <a:rPr/>
              <a:t> </a:t>
            </a:r>
            <a:r>
              <a:rPr/>
              <a:t>two</a:t>
            </a:r>
            <a:r>
              <a:rPr/>
              <a:t> </a:t>
            </a:r>
            <a:r>
              <a:rPr/>
              <a:t>categorical</a:t>
            </a:r>
            <a:r>
              <a:rPr/>
              <a:t> </a:t>
            </a:r>
            <a:r>
              <a:rPr/>
              <a:t>variables</a:t>
            </a:r>
            <a:r>
              <a:rPr/>
              <a:t> </a:t>
            </a:r>
            <a:r>
              <a:rPr/>
              <a:t>in</a:t>
            </a:r>
            <a:r>
              <a:rPr/>
              <a:t> </a:t>
            </a:r>
            <a:r>
              <a:rPr/>
              <a:t>a</a:t>
            </a:r>
            <a:r>
              <a:rPr/>
              <a:t> </a:t>
            </a:r>
            <a:r>
              <a:rPr/>
              <a:t>bar</a:t>
            </a:r>
            <a:r>
              <a:rPr/>
              <a:t> </a:t>
            </a:r>
            <a:r>
              <a:rPr/>
              <a:t>chart.</a:t>
            </a:r>
            <a:r>
              <a:rPr/>
              <a:t> </a:t>
            </a:r>
            <a:r>
              <a:rPr/>
              <a:t>Think</a:t>
            </a:r>
            <a:r>
              <a:rPr/>
              <a:t> </a:t>
            </a:r>
            <a:r>
              <a:rPr/>
              <a:t>about</a:t>
            </a:r>
            <a:r>
              <a:rPr/>
              <a:t> </a:t>
            </a:r>
            <a:r>
              <a:rPr/>
              <a:t>what</a:t>
            </a:r>
            <a:r>
              <a:rPr/>
              <a:t> </a:t>
            </a:r>
            <a:r>
              <a:rPr/>
              <a:t>comparisons</a:t>
            </a:r>
            <a:r>
              <a:rPr/>
              <a:t> </a:t>
            </a:r>
            <a:r>
              <a:rPr/>
              <a:t>are</a:t>
            </a:r>
            <a:r>
              <a:rPr/>
              <a:t> </a:t>
            </a:r>
            <a:r>
              <a:rPr/>
              <a:t>important</a:t>
            </a:r>
            <a:r>
              <a:rPr/>
              <a:t> </a:t>
            </a:r>
            <a:r>
              <a:rPr/>
              <a:t>and</a:t>
            </a:r>
            <a:r>
              <a:rPr/>
              <a:t> </a:t>
            </a:r>
            <a:r>
              <a:rPr/>
              <a:t>facilitate</a:t>
            </a:r>
            <a:r>
              <a:rPr/>
              <a:t> </a:t>
            </a:r>
            <a:r>
              <a:rPr/>
              <a:t>them</a:t>
            </a:r>
            <a:r>
              <a:rPr/>
              <a:t> </a:t>
            </a:r>
            <a:r>
              <a:rPr/>
              <a:t>by</a:t>
            </a:r>
            <a:r>
              <a:rPr/>
              <a:t> </a:t>
            </a:r>
            <a:r>
              <a:rPr/>
              <a:t>making</a:t>
            </a:r>
            <a:r>
              <a:rPr/>
              <a:t> </a:t>
            </a:r>
            <a:r>
              <a:rPr/>
              <a:t>them</a:t>
            </a:r>
            <a:r>
              <a:rPr/>
              <a:t> </a:t>
            </a:r>
            <a:r>
              <a:rPr/>
              <a:t>close.</a:t>
            </a:r>
          </a:p>
          <a:p>
            <a:pPr lvl="0" marL="0" indent="0">
              <a:buNone/>
            </a:pPr>
          </a:p>
          <a:p>
            <a:pPr lvl="0" marL="0" indent="0">
              <a:buNone/>
            </a:pPr>
            <a:r>
              <a:rPr/>
              <a:t>The</a:t>
            </a:r>
            <a:r>
              <a:rPr/>
              <a:t> </a:t>
            </a:r>
            <a:r>
              <a:rPr/>
              <a:t>bottom</a:t>
            </a:r>
            <a:r>
              <a:rPr/>
              <a:t> </a:t>
            </a:r>
            <a:r>
              <a:rPr/>
              <a:t>category</a:t>
            </a:r>
            <a:r>
              <a:rPr/>
              <a:t> </a:t>
            </a:r>
            <a:r>
              <a:rPr/>
              <a:t>in</a:t>
            </a:r>
            <a:r>
              <a:rPr/>
              <a:t> </a:t>
            </a:r>
            <a:r>
              <a:rPr/>
              <a:t>a</a:t>
            </a:r>
            <a:r>
              <a:rPr/>
              <a:t> </a:t>
            </a:r>
            <a:r>
              <a:rPr/>
              <a:t>stacked</a:t>
            </a:r>
            <a:r>
              <a:rPr/>
              <a:t> </a:t>
            </a:r>
            <a:r>
              <a:rPr/>
              <a:t>barchart</a:t>
            </a:r>
            <a:r>
              <a:rPr/>
              <a:t> </a:t>
            </a:r>
            <a:r>
              <a:rPr/>
              <a:t>can</a:t>
            </a:r>
            <a:r>
              <a:rPr/>
              <a:t> </a:t>
            </a:r>
            <a:r>
              <a:rPr/>
              <a:t>be</a:t>
            </a:r>
            <a:r>
              <a:rPr/>
              <a:t> </a:t>
            </a:r>
            <a:r>
              <a:rPr/>
              <a:t>readily</a:t>
            </a:r>
            <a:r>
              <a:rPr/>
              <a:t> </a:t>
            </a:r>
            <a:r>
              <a:rPr/>
              <a:t>compared</a:t>
            </a:r>
            <a:r>
              <a:rPr/>
              <a:t> </a:t>
            </a:r>
            <a:r>
              <a:rPr/>
              <a:t>across</a:t>
            </a:r>
            <a:r>
              <a:rPr/>
              <a:t> </a:t>
            </a:r>
            <a:r>
              <a:rPr/>
              <a:t>stacks</a:t>
            </a:r>
            <a:r>
              <a:rPr/>
              <a:t> </a:t>
            </a:r>
            <a:r>
              <a:rPr/>
              <a:t>through</a:t>
            </a:r>
            <a:r>
              <a:rPr/>
              <a:t> </a:t>
            </a:r>
            <a:r>
              <a:rPr/>
              <a:t>projection,</a:t>
            </a:r>
            <a:r>
              <a:rPr/>
              <a:t> </a:t>
            </a:r>
            <a:r>
              <a:rPr/>
              <a:t>so</a:t>
            </a:r>
            <a:r>
              <a:rPr/>
              <a:t> </a:t>
            </a:r>
            <a:r>
              <a:rPr/>
              <a:t>it</a:t>
            </a:r>
            <a:r>
              <a:rPr/>
              <a:t> </a:t>
            </a:r>
            <a:r>
              <a:rPr/>
              <a:t>represents</a:t>
            </a:r>
            <a:r>
              <a:rPr/>
              <a:t> </a:t>
            </a:r>
            <a:r>
              <a:rPr/>
              <a:t>the</a:t>
            </a:r>
            <a:r>
              <a:rPr/>
              <a:t> </a:t>
            </a:r>
            <a:r>
              <a:rPr/>
              <a:t>easiest</a:t>
            </a:r>
            <a:r>
              <a:rPr/>
              <a:t> </a:t>
            </a:r>
            <a:r>
              <a:rPr/>
              <a:t>comparison.</a:t>
            </a:r>
          </a:p>
          <a:p>
            <a:pPr lvl="0" marL="0" indent="0">
              <a:buNone/>
            </a:pPr>
          </a:p>
          <a:p>
            <a:pPr lvl="0" marL="0" indent="0">
              <a:buNone/>
            </a:pPr>
            <a:r>
              <a:rPr/>
              <a:t>It’s</a:t>
            </a:r>
            <a:r>
              <a:rPr/>
              <a:t> </a:t>
            </a:r>
            <a:r>
              <a:rPr/>
              <a:t>not</a:t>
            </a:r>
            <a:r>
              <a:rPr/>
              <a:t> </a:t>
            </a:r>
            <a:r>
              <a:rPr/>
              <a:t>always</a:t>
            </a:r>
            <a:r>
              <a:rPr/>
              <a:t> </a:t>
            </a:r>
            <a:r>
              <a:rPr/>
              <a:t>clear</a:t>
            </a:r>
            <a:r>
              <a:rPr/>
              <a:t> </a:t>
            </a:r>
            <a:r>
              <a:rPr/>
              <a:t>what</a:t>
            </a:r>
            <a:r>
              <a:rPr/>
              <a:t> </a:t>
            </a:r>
            <a:r>
              <a:rPr/>
              <a:t>variable</a:t>
            </a:r>
            <a:r>
              <a:rPr/>
              <a:t> </a:t>
            </a:r>
            <a:r>
              <a:rPr/>
              <a:t>should</a:t>
            </a:r>
            <a:r>
              <a:rPr/>
              <a:t> </a:t>
            </a:r>
            <a:r>
              <a:rPr/>
              <a:t>be</a:t>
            </a:r>
            <a:r>
              <a:rPr/>
              <a:t> </a:t>
            </a:r>
            <a:r>
              <a:rPr/>
              <a:t>stack,</a:t>
            </a:r>
            <a:r>
              <a:rPr/>
              <a:t> </a:t>
            </a:r>
            <a:r>
              <a:rPr/>
              <a:t>but</a:t>
            </a:r>
            <a:r>
              <a:rPr/>
              <a:t> </a:t>
            </a:r>
            <a:r>
              <a:rPr/>
              <a:t>often</a:t>
            </a:r>
            <a:r>
              <a:rPr/>
              <a:t> </a:t>
            </a:r>
            <a:r>
              <a:rPr/>
              <a:t>it</a:t>
            </a:r>
            <a:r>
              <a:rPr/>
              <a:t> </a:t>
            </a:r>
            <a:r>
              <a:rPr/>
              <a:t>is</a:t>
            </a:r>
            <a:r>
              <a:rPr/>
              <a:t> </a:t>
            </a:r>
            <a:r>
              <a:rPr/>
              <a:t>the</a:t>
            </a:r>
            <a:r>
              <a:rPr/>
              <a:t> </a:t>
            </a:r>
            <a:r>
              <a:rPr/>
              <a:t>variable</a:t>
            </a:r>
            <a:r>
              <a:rPr/>
              <a:t> </a:t>
            </a:r>
            <a:r>
              <a:rPr/>
              <a:t>that</a:t>
            </a:r>
            <a:r>
              <a:rPr/>
              <a:t> </a:t>
            </a:r>
            <a:r>
              <a:rPr/>
              <a:t>could</a:t>
            </a:r>
            <a:r>
              <a:rPr/>
              <a:t> </a:t>
            </a:r>
            <a:r>
              <a:rPr/>
              <a:t>be</a:t>
            </a:r>
            <a:r>
              <a:rPr/>
              <a:t> </a:t>
            </a:r>
            <a:r>
              <a:rPr/>
              <a:t>considered</a:t>
            </a:r>
            <a:r>
              <a:rPr/>
              <a:t> </a:t>
            </a:r>
            <a:r>
              <a:rPr/>
              <a:t>the</a:t>
            </a:r>
            <a:r>
              <a:rPr/>
              <a:t> </a:t>
            </a:r>
            <a:r>
              <a:rPr/>
              <a:t>outcome,</a:t>
            </a:r>
            <a:r>
              <a:rPr/>
              <a:t> </a:t>
            </a:r>
            <a:r>
              <a:rPr/>
              <a:t>the</a:t>
            </a:r>
            <a:r>
              <a:rPr/>
              <a:t> </a:t>
            </a:r>
            <a:r>
              <a:rPr/>
              <a:t>effect,</a:t>
            </a:r>
            <a:r>
              <a:rPr/>
              <a:t> </a:t>
            </a:r>
            <a:r>
              <a:rPr/>
              <a:t>or</a:t>
            </a:r>
            <a:r>
              <a:rPr/>
              <a:t> </a:t>
            </a:r>
            <a:r>
              <a:rPr/>
              <a:t>the</a:t>
            </a:r>
            <a:r>
              <a:rPr/>
              <a:t> </a:t>
            </a:r>
            <a:r>
              <a:rPr/>
              <a:t>antecedent.</a:t>
            </a:r>
          </a:p>
          <a:p>
            <a:pPr lvl="0" marL="0" indent="0">
              <a:buNone/>
            </a:pPr>
          </a:p>
          <a:p>
            <a:pPr lvl="0" marL="0" indent="0">
              <a:buNone/>
            </a:pPr>
            <a:r>
              <a:rPr/>
              <a:t>Always</a:t>
            </a:r>
            <a:r>
              <a:rPr/>
              <a:t> </a:t>
            </a:r>
            <a:r>
              <a:rPr/>
              <a:t>experiment</a:t>
            </a:r>
            <a:r>
              <a:rPr/>
              <a:t> </a:t>
            </a:r>
            <a:r>
              <a:rPr/>
              <a:t>with</a:t>
            </a:r>
            <a:r>
              <a:rPr/>
              <a:t> </a:t>
            </a:r>
            <a:r>
              <a:rPr/>
              <a:t>different</a:t>
            </a:r>
            <a:r>
              <a:rPr/>
              <a:t> </a:t>
            </a:r>
            <a:r>
              <a:rPr/>
              <a:t>arrangements</a:t>
            </a:r>
            <a:r>
              <a:rPr/>
              <a:t> </a:t>
            </a:r>
            <a:r>
              <a:rPr/>
              <a:t>and</a:t>
            </a:r>
            <a:r>
              <a:rPr/>
              <a:t> </a:t>
            </a:r>
            <a:r>
              <a:rPr/>
              <a:t>layouts.</a:t>
            </a:r>
            <a:r>
              <a:rPr/>
              <a:t> </a:t>
            </a:r>
            <a:r>
              <a:rPr/>
              <a:t>You</a:t>
            </a:r>
            <a:r>
              <a:rPr/>
              <a:t> </a:t>
            </a:r>
            <a:r>
              <a:rPr/>
              <a:t>should</a:t>
            </a:r>
            <a:r>
              <a:rPr/>
              <a:t> </a:t>
            </a:r>
            <a:r>
              <a:rPr/>
              <a:t>pick</a:t>
            </a:r>
            <a:r>
              <a:rPr/>
              <a:t> </a:t>
            </a:r>
            <a:r>
              <a:rPr/>
              <a:t>the</a:t>
            </a:r>
            <a:r>
              <a:rPr/>
              <a:t> </a:t>
            </a:r>
            <a:r>
              <a:rPr/>
              <a:t>chart</a:t>
            </a:r>
            <a:r>
              <a:rPr/>
              <a:t> </a:t>
            </a:r>
            <a:r>
              <a:rPr/>
              <a:t>that</a:t>
            </a:r>
            <a:r>
              <a:rPr/>
              <a:t> </a:t>
            </a:r>
            <a:r>
              <a:rPr/>
              <a:t>most</a:t>
            </a:r>
            <a:r>
              <a:rPr/>
              <a:t> </a:t>
            </a:r>
            <a:r>
              <a:rPr/>
              <a:t>clearly</a:t>
            </a:r>
            <a:r>
              <a:rPr/>
              <a:t> </a:t>
            </a:r>
            <a:r>
              <a:rPr/>
              <a:t>emphasizes</a:t>
            </a:r>
            <a:r>
              <a:rPr/>
              <a:t> </a:t>
            </a:r>
            <a:r>
              <a:rPr/>
              <a:t>the</a:t>
            </a:r>
            <a:r>
              <a:rPr/>
              <a:t> </a:t>
            </a:r>
            <a:r>
              <a:rPr/>
              <a:t>main</a:t>
            </a:r>
            <a:r>
              <a:rPr/>
              <a:t> </a:t>
            </a:r>
            <a:r>
              <a:rPr/>
              <a:t>message</a:t>
            </a:r>
            <a:r>
              <a:rPr/>
              <a:t> </a:t>
            </a:r>
            <a:r>
              <a:rPr/>
              <a:t>in</a:t>
            </a:r>
            <a:r>
              <a:rPr/>
              <a:t> </a:t>
            </a:r>
            <a:r>
              <a:rPr/>
              <a:t>the</a:t>
            </a:r>
            <a:r>
              <a:rPr/>
              <a:t> </a:t>
            </a:r>
            <a:r>
              <a:rPr/>
              <a:t>data</a:t>
            </a:r>
            <a:r>
              <a:rPr/>
              <a:t> </a:t>
            </a:r>
            <a:r>
              <a:rPr/>
              <a:t>set.</a:t>
            </a:r>
          </a:p>
        </p:txBody>
      </p:sp>
      <p:sp>
        <p:nvSpPr>
          <p:cNvPr id="4" name="Slide Number Placeholder 3"/>
          <p:cNvSpPr>
            <a:spLocks noGrp="1"/>
          </p:cNvSpPr>
          <p:nvPr>
            <p:ph type="sldNum" sz="quarter" idx="10"/>
          </p:nvPr>
        </p:nvSpPr>
        <p:spPr/>
        <p:txBody>
          <a:bodyPr/>
          <a:lstStyle/>
          <a:p>
            <a:fld id="{18BDFEC3-8487-43E8-A154-7C12CBC1FFF2}" type="slidenum">
              <a:rPr lang="en-US"/>
              <a:t>174</a:t>
            </a:fld>
            <a:endParaRPr lang="en-US"/>
          </a:p>
        </p:txBody>
      </p:sp>
    </p:spTree>
  </p:cSld>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It’s</a:t>
            </a:r>
            <a:r>
              <a:rPr/>
              <a:t> </a:t>
            </a:r>
            <a:r>
              <a:rPr/>
              <a:t>a</a:t>
            </a:r>
            <a:r>
              <a:rPr/>
              <a:t> </a:t>
            </a:r>
            <a:r>
              <a:rPr/>
              <a:t>well</a:t>
            </a:r>
            <a:r>
              <a:rPr/>
              <a:t> </a:t>
            </a:r>
            <a:r>
              <a:rPr/>
              <a:t>known</a:t>
            </a:r>
            <a:r>
              <a:rPr/>
              <a:t> </a:t>
            </a:r>
            <a:r>
              <a:rPr/>
              <a:t>fasion</a:t>
            </a:r>
            <a:r>
              <a:rPr/>
              <a:t> </a:t>
            </a:r>
            <a:r>
              <a:rPr/>
              <a:t>mistake</a:t>
            </a:r>
            <a:r>
              <a:rPr/>
              <a:t> </a:t>
            </a:r>
            <a:r>
              <a:rPr/>
              <a:t>to</a:t>
            </a:r>
            <a:r>
              <a:rPr/>
              <a:t> </a:t>
            </a:r>
            <a:r>
              <a:rPr/>
              <a:t>wear</a:t>
            </a:r>
            <a:r>
              <a:rPr/>
              <a:t> </a:t>
            </a:r>
            <a:r>
              <a:rPr/>
              <a:t>too</a:t>
            </a:r>
            <a:r>
              <a:rPr/>
              <a:t> </a:t>
            </a:r>
            <a:r>
              <a:rPr/>
              <a:t>many</a:t>
            </a:r>
            <a:r>
              <a:rPr/>
              <a:t> </a:t>
            </a:r>
            <a:r>
              <a:rPr/>
              <a:t>colors</a:t>
            </a:r>
            <a:r>
              <a:rPr/>
              <a:t> </a:t>
            </a:r>
            <a:r>
              <a:rPr/>
              <a:t>at</a:t>
            </a:r>
            <a:r>
              <a:rPr/>
              <a:t> </a:t>
            </a:r>
            <a:r>
              <a:rPr/>
              <a:t>the</a:t>
            </a:r>
            <a:r>
              <a:rPr/>
              <a:t> </a:t>
            </a:r>
            <a:r>
              <a:rPr/>
              <a:t>same</a:t>
            </a:r>
            <a:r>
              <a:rPr/>
              <a:t> </a:t>
            </a:r>
            <a:r>
              <a:rPr/>
              <a:t>time.</a:t>
            </a:r>
            <a:r>
              <a:rPr/>
              <a:t> </a:t>
            </a:r>
            <a:r>
              <a:rPr/>
              <a:t>Maybe</a:t>
            </a:r>
            <a:r>
              <a:rPr/>
              <a:t> </a:t>
            </a:r>
            <a:r>
              <a:rPr/>
              <a:t>this</a:t>
            </a:r>
            <a:r>
              <a:rPr/>
              <a:t> </a:t>
            </a:r>
            <a:r>
              <a:rPr/>
              <a:t>guy</a:t>
            </a:r>
            <a:r>
              <a:rPr/>
              <a:t> </a:t>
            </a:r>
            <a:r>
              <a:rPr/>
              <a:t>could</a:t>
            </a:r>
            <a:r>
              <a:rPr/>
              <a:t> </a:t>
            </a:r>
            <a:r>
              <a:rPr/>
              <a:t>get</a:t>
            </a:r>
            <a:r>
              <a:rPr/>
              <a:t> </a:t>
            </a:r>
            <a:r>
              <a:rPr/>
              <a:t>away</a:t>
            </a:r>
            <a:r>
              <a:rPr/>
              <a:t> </a:t>
            </a:r>
            <a:r>
              <a:rPr/>
              <a:t>with</a:t>
            </a:r>
            <a:r>
              <a:rPr/>
              <a:t> </a:t>
            </a:r>
            <a:r>
              <a:rPr/>
              <a:t>it,</a:t>
            </a:r>
            <a:r>
              <a:rPr/>
              <a:t> </a:t>
            </a:r>
            <a:r>
              <a:rPr/>
              <a:t>but</a:t>
            </a:r>
            <a:r>
              <a:rPr/>
              <a:t> </a:t>
            </a:r>
            <a:r>
              <a:rPr/>
              <a:t>most</a:t>
            </a:r>
            <a:r>
              <a:rPr/>
              <a:t> </a:t>
            </a:r>
            <a:r>
              <a:rPr/>
              <a:t>of</a:t>
            </a:r>
            <a:r>
              <a:rPr/>
              <a:t> </a:t>
            </a:r>
            <a:r>
              <a:rPr/>
              <a:t>us</a:t>
            </a:r>
            <a:r>
              <a:rPr/>
              <a:t> </a:t>
            </a:r>
            <a:r>
              <a:rPr/>
              <a:t>would</a:t>
            </a:r>
            <a:r>
              <a:rPr/>
              <a:t> </a:t>
            </a:r>
            <a:r>
              <a:rPr/>
              <a:t>look</a:t>
            </a:r>
            <a:r>
              <a:rPr/>
              <a:t> </a:t>
            </a:r>
            <a:r>
              <a:rPr/>
              <a:t>like</a:t>
            </a:r>
            <a:r>
              <a:rPr/>
              <a:t> </a:t>
            </a:r>
            <a:r>
              <a:rPr/>
              <a:t>idiots</a:t>
            </a:r>
            <a:r>
              <a:rPr/>
              <a:t> </a:t>
            </a:r>
            <a:r>
              <a:rPr/>
              <a:t>if</a:t>
            </a:r>
            <a:r>
              <a:rPr/>
              <a:t> </a:t>
            </a:r>
            <a:r>
              <a:rPr/>
              <a:t>we</a:t>
            </a:r>
            <a:r>
              <a:rPr/>
              <a:t> </a:t>
            </a:r>
            <a:r>
              <a:rPr/>
              <a:t>tried</a:t>
            </a:r>
            <a:r>
              <a:rPr/>
              <a:t> </a:t>
            </a:r>
            <a:r>
              <a:rPr/>
              <a:t>to</a:t>
            </a:r>
            <a:r>
              <a:rPr/>
              <a:t> </a:t>
            </a:r>
            <a:r>
              <a:rPr/>
              <a:t>dress</a:t>
            </a:r>
            <a:r>
              <a:rPr/>
              <a:t> </a:t>
            </a:r>
            <a:r>
              <a:rPr/>
              <a:t>that</a:t>
            </a:r>
            <a:r>
              <a:rPr/>
              <a:t> </a:t>
            </a:r>
            <a:r>
              <a:rPr/>
              <a:t>way.</a:t>
            </a:r>
          </a:p>
          <a:p>
            <a:pPr lvl="0" marL="0" indent="0">
              <a:buNone/>
            </a:pPr>
          </a:p>
          <a:p>
            <a:pPr lvl="0" marL="0" indent="0">
              <a:buNone/>
            </a:pPr>
            <a:r>
              <a:rPr/>
              <a:t>There’s</a:t>
            </a:r>
            <a:r>
              <a:rPr/>
              <a:t> </a:t>
            </a:r>
            <a:r>
              <a:rPr/>
              <a:t>a</a:t>
            </a:r>
            <a:r>
              <a:rPr/>
              <a:t> </a:t>
            </a:r>
            <a:r>
              <a:rPr/>
              <a:t>similar</a:t>
            </a:r>
            <a:r>
              <a:rPr/>
              <a:t> </a:t>
            </a:r>
            <a:r>
              <a:rPr/>
              <a:t>lesson</a:t>
            </a:r>
            <a:r>
              <a:rPr/>
              <a:t> </a:t>
            </a:r>
            <a:r>
              <a:rPr/>
              <a:t>for</a:t>
            </a:r>
            <a:r>
              <a:rPr/>
              <a:t> </a:t>
            </a:r>
            <a:r>
              <a:rPr/>
              <a:t>data</a:t>
            </a:r>
            <a:r>
              <a:rPr/>
              <a:t> </a:t>
            </a:r>
            <a:r>
              <a:rPr/>
              <a:t>visualization.</a:t>
            </a:r>
          </a:p>
        </p:txBody>
      </p:sp>
      <p:sp>
        <p:nvSpPr>
          <p:cNvPr id="4" name="Slide Number Placeholder 3"/>
          <p:cNvSpPr>
            <a:spLocks noGrp="1"/>
          </p:cNvSpPr>
          <p:nvPr>
            <p:ph type="sldNum" sz="quarter" idx="10"/>
          </p:nvPr>
        </p:nvSpPr>
        <p:spPr/>
        <p:txBody>
          <a:bodyPr/>
          <a:lstStyle/>
          <a:p>
            <a:fld id="{18BDFEC3-8487-43E8-A154-7C12CBC1FFF2}" type="slidenum">
              <a:rPr lang="en-US"/>
              <a:t>175</a:t>
            </a:fld>
            <a:endParaRPr lang="en-US"/>
          </a:p>
        </p:txBody>
      </p:sp>
    </p:spTree>
  </p:cSld>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Naomi</a:t>
            </a:r>
            <a:r>
              <a:rPr/>
              <a:t> </a:t>
            </a:r>
            <a:r>
              <a:rPr/>
              <a:t>Robbins,</a:t>
            </a:r>
            <a:r>
              <a:rPr/>
              <a:t> </a:t>
            </a:r>
            <a:r>
              <a:rPr/>
              <a:t>an</a:t>
            </a:r>
            <a:r>
              <a:rPr/>
              <a:t> </a:t>
            </a:r>
            <a:r>
              <a:rPr/>
              <a:t>expert</a:t>
            </a:r>
            <a:r>
              <a:rPr/>
              <a:t> </a:t>
            </a:r>
            <a:r>
              <a:rPr/>
              <a:t>on</a:t>
            </a:r>
            <a:r>
              <a:rPr/>
              <a:t> </a:t>
            </a:r>
            <a:r>
              <a:rPr/>
              <a:t>data</a:t>
            </a:r>
            <a:r>
              <a:rPr/>
              <a:t> </a:t>
            </a:r>
            <a:r>
              <a:rPr/>
              <a:t>visualization,</a:t>
            </a:r>
            <a:r>
              <a:rPr/>
              <a:t> </a:t>
            </a:r>
            <a:r>
              <a:rPr/>
              <a:t>made</a:t>
            </a:r>
            <a:r>
              <a:rPr/>
              <a:t> </a:t>
            </a:r>
            <a:r>
              <a:rPr/>
              <a:t>an</a:t>
            </a:r>
            <a:r>
              <a:rPr/>
              <a:t> </a:t>
            </a:r>
            <a:r>
              <a:rPr/>
              <a:t>interesting</a:t>
            </a:r>
            <a:r>
              <a:rPr/>
              <a:t> </a:t>
            </a:r>
            <a:r>
              <a:rPr/>
              <a:t>observation.</a:t>
            </a:r>
            <a:r>
              <a:rPr/>
              <a:t> </a:t>
            </a:r>
            <a:r>
              <a:rPr/>
              <a:t>You</a:t>
            </a:r>
            <a:r>
              <a:rPr/>
              <a:t> </a:t>
            </a:r>
            <a:r>
              <a:rPr/>
              <a:t>would</a:t>
            </a:r>
            <a:r>
              <a:rPr/>
              <a:t> </a:t>
            </a:r>
            <a:r>
              <a:rPr/>
              <a:t>never</a:t>
            </a:r>
            <a:r>
              <a:rPr/>
              <a:t> </a:t>
            </a:r>
            <a:r>
              <a:rPr/>
              <a:t>make</a:t>
            </a:r>
            <a:r>
              <a:rPr/>
              <a:t> </a:t>
            </a:r>
            <a:r>
              <a:rPr/>
              <a:t>each</a:t>
            </a:r>
            <a:r>
              <a:rPr/>
              <a:t> </a:t>
            </a:r>
            <a:r>
              <a:rPr/>
              <a:t>word</a:t>
            </a:r>
            <a:r>
              <a:rPr/>
              <a:t> </a:t>
            </a:r>
            <a:r>
              <a:rPr/>
              <a:t>in</a:t>
            </a:r>
            <a:r>
              <a:rPr/>
              <a:t> </a:t>
            </a:r>
            <a:r>
              <a:rPr/>
              <a:t>a</a:t>
            </a:r>
            <a:r>
              <a:rPr/>
              <a:t> </a:t>
            </a:r>
            <a:r>
              <a:rPr/>
              <a:t>sentence</a:t>
            </a:r>
            <a:r>
              <a:rPr/>
              <a:t> </a:t>
            </a:r>
            <a:r>
              <a:rPr/>
              <a:t>a</a:t>
            </a:r>
            <a:r>
              <a:rPr/>
              <a:t> </a:t>
            </a:r>
            <a:r>
              <a:rPr/>
              <a:t>different</a:t>
            </a:r>
            <a:r>
              <a:rPr/>
              <a:t> </a:t>
            </a:r>
            <a:r>
              <a:rPr/>
              <a:t>color.</a:t>
            </a:r>
            <a:r>
              <a:rPr/>
              <a:t> </a:t>
            </a:r>
            <a:r>
              <a:rPr/>
              <a:t>So</a:t>
            </a:r>
            <a:r>
              <a:rPr/>
              <a:t> </a:t>
            </a:r>
            <a:r>
              <a:rPr/>
              <a:t>why</a:t>
            </a:r>
            <a:r>
              <a:rPr/>
              <a:t> </a:t>
            </a:r>
            <a:r>
              <a:rPr/>
              <a:t>would</a:t>
            </a:r>
            <a:r>
              <a:rPr/>
              <a:t> </a:t>
            </a:r>
            <a:r>
              <a:rPr/>
              <a:t>you</a:t>
            </a:r>
            <a:r>
              <a:rPr/>
              <a:t> </a:t>
            </a:r>
            <a:r>
              <a:rPr/>
              <a:t>make</a:t>
            </a:r>
            <a:r>
              <a:rPr/>
              <a:t> </a:t>
            </a:r>
            <a:r>
              <a:rPr/>
              <a:t>every</a:t>
            </a:r>
            <a:r>
              <a:rPr/>
              <a:t> </a:t>
            </a:r>
            <a:r>
              <a:rPr/>
              <a:t>bar,</a:t>
            </a:r>
            <a:r>
              <a:rPr/>
              <a:t> </a:t>
            </a:r>
            <a:r>
              <a:rPr/>
              <a:t>every</a:t>
            </a:r>
            <a:r>
              <a:rPr/>
              <a:t> </a:t>
            </a:r>
            <a:r>
              <a:rPr/>
              <a:t>point,</a:t>
            </a:r>
            <a:r>
              <a:rPr/>
              <a:t> </a:t>
            </a:r>
            <a:r>
              <a:rPr/>
              <a:t>and</a:t>
            </a:r>
            <a:r>
              <a:rPr/>
              <a:t> </a:t>
            </a:r>
            <a:r>
              <a:rPr/>
              <a:t>every</a:t>
            </a:r>
            <a:r>
              <a:rPr/>
              <a:t> </a:t>
            </a:r>
            <a:r>
              <a:rPr/>
              <a:t>line</a:t>
            </a:r>
            <a:r>
              <a:rPr/>
              <a:t> </a:t>
            </a:r>
            <a:r>
              <a:rPr/>
              <a:t>a</a:t>
            </a:r>
            <a:r>
              <a:rPr/>
              <a:t> </a:t>
            </a:r>
            <a:r>
              <a:rPr/>
              <a:t>different</a:t>
            </a:r>
            <a:r>
              <a:rPr/>
              <a:t> </a:t>
            </a:r>
            <a:r>
              <a:rPr/>
              <a:t>color?</a:t>
            </a:r>
          </a:p>
          <a:p>
            <a:pPr lvl="0" marL="0" indent="0">
              <a:buNone/>
            </a:pPr>
          </a:p>
          <a:p>
            <a:pPr lvl="0" marL="0" indent="0">
              <a:buNone/>
            </a:pPr>
            <a:r>
              <a:rPr/>
              <a:t>Too</a:t>
            </a:r>
            <a:r>
              <a:rPr/>
              <a:t> </a:t>
            </a:r>
            <a:r>
              <a:rPr/>
              <a:t>many</a:t>
            </a:r>
            <a:r>
              <a:rPr/>
              <a:t> </a:t>
            </a:r>
            <a:r>
              <a:rPr/>
              <a:t>colors</a:t>
            </a:r>
            <a:r>
              <a:rPr/>
              <a:t> </a:t>
            </a:r>
            <a:r>
              <a:rPr/>
              <a:t>dilutes</a:t>
            </a:r>
            <a:r>
              <a:rPr/>
              <a:t> </a:t>
            </a:r>
            <a:r>
              <a:rPr/>
              <a:t>the</a:t>
            </a:r>
            <a:r>
              <a:rPr/>
              <a:t> </a:t>
            </a:r>
            <a:r>
              <a:rPr/>
              <a:t>impact</a:t>
            </a:r>
            <a:r>
              <a:rPr/>
              <a:t> </a:t>
            </a:r>
            <a:r>
              <a:rPr/>
              <a:t>that</a:t>
            </a:r>
            <a:r>
              <a:rPr/>
              <a:t> </a:t>
            </a:r>
            <a:r>
              <a:rPr/>
              <a:t>color</a:t>
            </a:r>
            <a:r>
              <a:rPr/>
              <a:t> </a:t>
            </a:r>
            <a:r>
              <a:rPr/>
              <a:t>can</a:t>
            </a:r>
            <a:r>
              <a:rPr/>
              <a:t> </a:t>
            </a:r>
            <a:r>
              <a:rPr/>
              <a:t>have.</a:t>
            </a:r>
          </a:p>
          <a:p>
            <a:pPr lvl="0" marL="0" indent="0">
              <a:buNone/>
            </a:pPr>
          </a:p>
          <a:p>
            <a:pPr lvl="0" marL="0" indent="0">
              <a:buNone/>
            </a:pPr>
            <a:r>
              <a:rPr/>
              <a:t>You</a:t>
            </a:r>
            <a:r>
              <a:rPr/>
              <a:t> </a:t>
            </a:r>
            <a:r>
              <a:rPr/>
              <a:t>can</a:t>
            </a:r>
            <a:r>
              <a:rPr/>
              <a:t> </a:t>
            </a:r>
            <a:r>
              <a:rPr/>
              <a:t>use</a:t>
            </a:r>
            <a:r>
              <a:rPr/>
              <a:t> </a:t>
            </a:r>
            <a:r>
              <a:rPr/>
              <a:t>a</a:t>
            </a:r>
            <a:r>
              <a:rPr/>
              <a:t> </a:t>
            </a:r>
            <a:r>
              <a:rPr/>
              <a:t>second</a:t>
            </a:r>
            <a:r>
              <a:rPr/>
              <a:t> </a:t>
            </a:r>
            <a:r>
              <a:rPr/>
              <a:t>color</a:t>
            </a:r>
            <a:r>
              <a:rPr/>
              <a:t> </a:t>
            </a:r>
            <a:r>
              <a:rPr/>
              <a:t>to</a:t>
            </a:r>
            <a:r>
              <a:rPr/>
              <a:t> </a:t>
            </a:r>
            <a:r>
              <a:rPr/>
              <a:t>add</a:t>
            </a:r>
            <a:r>
              <a:rPr/>
              <a:t> </a:t>
            </a:r>
            <a:r>
              <a:rPr/>
              <a:t>emphasis.</a:t>
            </a:r>
            <a:r>
              <a:rPr/>
              <a:t> </a:t>
            </a:r>
            <a:r>
              <a:rPr/>
              <a:t>Or</a:t>
            </a:r>
            <a:r>
              <a:rPr/>
              <a:t> </a:t>
            </a:r>
            <a:r>
              <a:rPr/>
              <a:t>maybe</a:t>
            </a:r>
            <a:r>
              <a:rPr/>
              <a:t> </a:t>
            </a:r>
            <a:r>
              <a:rPr/>
              <a:t>a</a:t>
            </a:r>
            <a:r>
              <a:rPr/>
              <a:t> </a:t>
            </a:r>
            <a:r>
              <a:rPr/>
              <a:t>gradient</a:t>
            </a:r>
            <a:r>
              <a:rPr/>
              <a:t> </a:t>
            </a:r>
            <a:r>
              <a:rPr/>
              <a:t>between</a:t>
            </a:r>
            <a:r>
              <a:rPr/>
              <a:t> </a:t>
            </a:r>
            <a:r>
              <a:rPr/>
              <a:t>two</a:t>
            </a:r>
            <a:r>
              <a:rPr/>
              <a:t> </a:t>
            </a:r>
            <a:r>
              <a:rPr/>
              <a:t>different</a:t>
            </a:r>
            <a:r>
              <a:rPr/>
              <a:t> </a:t>
            </a:r>
            <a:r>
              <a:rPr/>
              <a:t>colors</a:t>
            </a:r>
            <a:r>
              <a:rPr/>
              <a:t> </a:t>
            </a:r>
            <a:r>
              <a:rPr/>
              <a:t>could</a:t>
            </a:r>
            <a:r>
              <a:rPr/>
              <a:t> </a:t>
            </a:r>
            <a:r>
              <a:rPr/>
              <a:t>work.</a:t>
            </a:r>
            <a:r>
              <a:rPr/>
              <a:t> </a:t>
            </a:r>
            <a:r>
              <a:rPr/>
              <a:t>Doing</a:t>
            </a:r>
            <a:r>
              <a:rPr/>
              <a:t> </a:t>
            </a:r>
            <a:r>
              <a:rPr/>
              <a:t>more</a:t>
            </a:r>
            <a:r>
              <a:rPr/>
              <a:t> </a:t>
            </a:r>
            <a:r>
              <a:rPr/>
              <a:t>than</a:t>
            </a:r>
            <a:r>
              <a:rPr/>
              <a:t> </a:t>
            </a:r>
            <a:r>
              <a:rPr/>
              <a:t>this</a:t>
            </a:r>
            <a:r>
              <a:rPr/>
              <a:t> </a:t>
            </a:r>
            <a:r>
              <a:rPr/>
              <a:t>is</a:t>
            </a:r>
            <a:r>
              <a:rPr/>
              <a:t> </a:t>
            </a:r>
            <a:r>
              <a:rPr/>
              <a:t>usually</a:t>
            </a:r>
            <a:r>
              <a:rPr/>
              <a:t> </a:t>
            </a:r>
            <a:r>
              <a:rPr/>
              <a:t>a</a:t>
            </a:r>
            <a:r>
              <a:rPr/>
              <a:t> </a:t>
            </a:r>
            <a:r>
              <a:rPr/>
              <a:t>big</a:t>
            </a:r>
            <a:r>
              <a:rPr/>
              <a:t> </a:t>
            </a:r>
            <a:r>
              <a:rPr/>
              <a:t>mistake.</a:t>
            </a:r>
          </a:p>
        </p:txBody>
      </p:sp>
      <p:sp>
        <p:nvSpPr>
          <p:cNvPr id="4" name="Slide Number Placeholder 3"/>
          <p:cNvSpPr>
            <a:spLocks noGrp="1"/>
          </p:cNvSpPr>
          <p:nvPr>
            <p:ph type="sldNum" sz="quarter" idx="10"/>
          </p:nvPr>
        </p:nvSpPr>
        <p:spPr/>
        <p:txBody>
          <a:bodyPr/>
          <a:lstStyle/>
          <a:p>
            <a:fld id="{18BDFEC3-8487-43E8-A154-7C12CBC1FFF2}" type="slidenum">
              <a:rPr lang="en-US"/>
              <a:t>176</a:t>
            </a:fld>
            <a:endParaRPr lang="en-US"/>
          </a:p>
        </p:txBody>
      </p:sp>
    </p:spTree>
  </p:cSld>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Graphic</a:t>
            </a:r>
            <a:r>
              <a:rPr/>
              <a:t> </a:t>
            </a:r>
            <a:r>
              <a:rPr/>
              <a:t>designers</a:t>
            </a:r>
            <a:r>
              <a:rPr/>
              <a:t> </a:t>
            </a:r>
            <a:r>
              <a:rPr/>
              <a:t>have</a:t>
            </a:r>
            <a:r>
              <a:rPr/>
              <a:t> </a:t>
            </a:r>
            <a:r>
              <a:rPr/>
              <a:t>known</a:t>
            </a:r>
            <a:r>
              <a:rPr/>
              <a:t> </a:t>
            </a:r>
            <a:r>
              <a:rPr/>
              <a:t>for</a:t>
            </a:r>
            <a:r>
              <a:rPr/>
              <a:t> </a:t>
            </a:r>
            <a:r>
              <a:rPr/>
              <a:t>quite</a:t>
            </a:r>
            <a:r>
              <a:rPr/>
              <a:t> </a:t>
            </a:r>
            <a:r>
              <a:rPr/>
              <a:t>a</a:t>
            </a:r>
            <a:r>
              <a:rPr/>
              <a:t> </a:t>
            </a:r>
            <a:r>
              <a:rPr/>
              <a:t>while</a:t>
            </a:r>
            <a:r>
              <a:rPr/>
              <a:t> </a:t>
            </a:r>
            <a:r>
              <a:rPr/>
              <a:t>that</a:t>
            </a:r>
            <a:r>
              <a:rPr/>
              <a:t> </a:t>
            </a:r>
            <a:r>
              <a:rPr/>
              <a:t>a</a:t>
            </a:r>
            <a:r>
              <a:rPr/>
              <a:t> </a:t>
            </a:r>
            <a:r>
              <a:rPr/>
              <a:t>restrained</a:t>
            </a:r>
            <a:r>
              <a:rPr/>
              <a:t> </a:t>
            </a:r>
            <a:r>
              <a:rPr/>
              <a:t>use</a:t>
            </a:r>
            <a:r>
              <a:rPr/>
              <a:t> </a:t>
            </a:r>
            <a:r>
              <a:rPr/>
              <a:t>of</a:t>
            </a:r>
            <a:r>
              <a:rPr/>
              <a:t> </a:t>
            </a:r>
            <a:r>
              <a:rPr/>
              <a:t>colors</a:t>
            </a:r>
            <a:r>
              <a:rPr/>
              <a:t> </a:t>
            </a:r>
            <a:r>
              <a:rPr/>
              <a:t>can</a:t>
            </a:r>
            <a:r>
              <a:rPr/>
              <a:t> </a:t>
            </a:r>
            <a:r>
              <a:rPr/>
              <a:t>be</a:t>
            </a:r>
            <a:r>
              <a:rPr/>
              <a:t> </a:t>
            </a:r>
            <a:r>
              <a:rPr/>
              <a:t>very</a:t>
            </a:r>
            <a:r>
              <a:rPr/>
              <a:t> </a:t>
            </a:r>
            <a:r>
              <a:rPr/>
              <a:t>effective.</a:t>
            </a:r>
            <a:r>
              <a:rPr/>
              <a:t> </a:t>
            </a:r>
            <a:r>
              <a:rPr/>
              <a:t>Here</a:t>
            </a:r>
            <a:r>
              <a:rPr/>
              <a:t> </a:t>
            </a:r>
            <a:r>
              <a:rPr/>
              <a:t>is</a:t>
            </a:r>
            <a:r>
              <a:rPr/>
              <a:t> </a:t>
            </a:r>
            <a:r>
              <a:rPr/>
              <a:t>an</a:t>
            </a:r>
            <a:r>
              <a:rPr/>
              <a:t> </a:t>
            </a:r>
            <a:r>
              <a:rPr/>
              <a:t>image</a:t>
            </a:r>
            <a:r>
              <a:rPr/>
              <a:t> </a:t>
            </a:r>
            <a:r>
              <a:rPr/>
              <a:t>from</a:t>
            </a:r>
            <a:r>
              <a:rPr/>
              <a:t> </a:t>
            </a:r>
            <a:r>
              <a:rPr/>
              <a:t>a</a:t>
            </a:r>
            <a:r>
              <a:rPr/>
              <a:t> </a:t>
            </a:r>
            <a:r>
              <a:rPr/>
              <a:t>YouTube</a:t>
            </a:r>
            <a:r>
              <a:rPr/>
              <a:t> </a:t>
            </a:r>
            <a:r>
              <a:rPr/>
              <a:t>video</a:t>
            </a:r>
            <a:r>
              <a:rPr/>
              <a:t> </a:t>
            </a:r>
            <a:r>
              <a:rPr/>
              <a:t>clip,</a:t>
            </a:r>
          </a:p>
          <a:p>
            <a:pPr lvl="0" marL="0" indent="0">
              <a:buNone/>
            </a:pPr>
          </a:p>
          <a:p>
            <a:pPr lvl="0" marL="0" indent="0">
              <a:buNone/>
            </a:pPr>
            <a:r>
              <a:rPr/>
              <a:t>The</a:t>
            </a:r>
            <a:r>
              <a:rPr/>
              <a:t> </a:t>
            </a:r>
            <a:r>
              <a:rPr/>
              <a:t>Travelers</a:t>
            </a:r>
            <a:r>
              <a:rPr/>
              <a:t> </a:t>
            </a:r>
            <a:r>
              <a:rPr/>
              <a:t>-</a:t>
            </a:r>
            <a:r>
              <a:rPr/>
              <a:t> </a:t>
            </a:r>
            <a:r>
              <a:rPr/>
              <a:t>Look</a:t>
            </a:r>
            <a:r>
              <a:rPr/>
              <a:t> </a:t>
            </a:r>
            <a:r>
              <a:rPr/>
              <a:t>under</a:t>
            </a:r>
            <a:r>
              <a:rPr/>
              <a:t> </a:t>
            </a:r>
            <a:r>
              <a:rPr/>
              <a:t>the</a:t>
            </a:r>
            <a:r>
              <a:rPr/>
              <a:t> </a:t>
            </a:r>
            <a:r>
              <a:rPr/>
              <a:t>Umberella</a:t>
            </a:r>
            <a:r>
              <a:rPr/>
              <a:t> </a:t>
            </a:r>
            <a:r>
              <a:rPr/>
              <a:t>commercial</a:t>
            </a:r>
            <a:r>
              <a:rPr/>
              <a:t> </a:t>
            </a:r>
            <a:r>
              <a:rPr/>
              <a:t>(1986).</a:t>
            </a:r>
            <a:r>
              <a:rPr/>
              <a:t> </a:t>
            </a:r>
            <a:r>
              <a:rPr/>
              <a:t>Retrieved</a:t>
            </a:r>
            <a:r>
              <a:rPr/>
              <a:t> </a:t>
            </a:r>
            <a:r>
              <a:rPr/>
              <a:t>2019-09-07</a:t>
            </a:r>
            <a:r>
              <a:rPr/>
              <a:t> </a:t>
            </a:r>
            <a:r>
              <a:rPr/>
              <a:t>from</a:t>
            </a:r>
            <a:r>
              <a:rPr/>
              <a:t> </a:t>
            </a:r>
            <a:r>
              <a:rPr/>
              <a:t>https://www.youtube.com/watch?v=3zQX66jd_c0</a:t>
            </a:r>
            <a:r>
              <a:rPr/>
              <a:t>.</a:t>
            </a:r>
          </a:p>
          <a:p>
            <a:pPr lvl="0" marL="0" indent="0">
              <a:buNone/>
            </a:pPr>
          </a:p>
          <a:p>
            <a:pPr lvl="0" marL="0" indent="0">
              <a:buNone/>
            </a:pPr>
            <a:r>
              <a:rPr/>
              <a:t>The</a:t>
            </a:r>
            <a:r>
              <a:rPr/>
              <a:t> </a:t>
            </a:r>
            <a:r>
              <a:rPr/>
              <a:t>single</a:t>
            </a:r>
            <a:r>
              <a:rPr/>
              <a:t> </a:t>
            </a:r>
            <a:r>
              <a:rPr/>
              <a:t>red</a:t>
            </a:r>
            <a:r>
              <a:rPr/>
              <a:t> </a:t>
            </a:r>
            <a:r>
              <a:rPr/>
              <a:t>umbrella</a:t>
            </a:r>
            <a:r>
              <a:rPr/>
              <a:t> </a:t>
            </a:r>
            <a:r>
              <a:rPr/>
              <a:t>in</a:t>
            </a:r>
            <a:r>
              <a:rPr/>
              <a:t> </a:t>
            </a:r>
            <a:r>
              <a:rPr/>
              <a:t>a</a:t>
            </a:r>
            <a:r>
              <a:rPr/>
              <a:t> </a:t>
            </a:r>
            <a:r>
              <a:rPr/>
              <a:t>sea</a:t>
            </a:r>
            <a:r>
              <a:rPr/>
              <a:t> </a:t>
            </a:r>
            <a:r>
              <a:rPr/>
              <a:t>of</a:t>
            </a:r>
            <a:r>
              <a:rPr/>
              <a:t> </a:t>
            </a:r>
            <a:r>
              <a:rPr/>
              <a:t>black</a:t>
            </a:r>
            <a:r>
              <a:rPr/>
              <a:t> </a:t>
            </a:r>
            <a:r>
              <a:rPr/>
              <a:t>umbrellas</a:t>
            </a:r>
            <a:r>
              <a:rPr/>
              <a:t> </a:t>
            </a:r>
            <a:r>
              <a:rPr/>
              <a:t>stands</a:t>
            </a:r>
            <a:r>
              <a:rPr/>
              <a:t> </a:t>
            </a:r>
            <a:r>
              <a:rPr/>
              <a:t>out.</a:t>
            </a:r>
            <a:r>
              <a:rPr/>
              <a:t> </a:t>
            </a:r>
            <a:r>
              <a:rPr/>
              <a:t>Your</a:t>
            </a:r>
            <a:r>
              <a:rPr/>
              <a:t> </a:t>
            </a:r>
            <a:r>
              <a:rPr/>
              <a:t>eye</a:t>
            </a:r>
            <a:r>
              <a:rPr/>
              <a:t> </a:t>
            </a:r>
            <a:r>
              <a:rPr/>
              <a:t>can’t</a:t>
            </a:r>
            <a:r>
              <a:rPr/>
              <a:t> </a:t>
            </a:r>
            <a:r>
              <a:rPr/>
              <a:t>help</a:t>
            </a:r>
            <a:r>
              <a:rPr/>
              <a:t> </a:t>
            </a:r>
            <a:r>
              <a:rPr/>
              <a:t>but</a:t>
            </a:r>
            <a:r>
              <a:rPr/>
              <a:t> </a:t>
            </a:r>
            <a:r>
              <a:rPr/>
              <a:t>follow</a:t>
            </a:r>
            <a:r>
              <a:rPr/>
              <a:t> </a:t>
            </a:r>
            <a:r>
              <a:rPr/>
              <a:t>this</a:t>
            </a:r>
            <a:r>
              <a:rPr/>
              <a:t> </a:t>
            </a:r>
            <a:r>
              <a:rPr/>
              <a:t>umbrella</a:t>
            </a:r>
            <a:r>
              <a:rPr/>
              <a:t> </a:t>
            </a:r>
            <a:r>
              <a:rPr/>
              <a:t>as</a:t>
            </a:r>
            <a:r>
              <a:rPr/>
              <a:t> </a:t>
            </a:r>
            <a:r>
              <a:rPr/>
              <a:t>it</a:t>
            </a:r>
            <a:r>
              <a:rPr/>
              <a:t> </a:t>
            </a:r>
            <a:r>
              <a:rPr/>
              <a:t>travels</a:t>
            </a:r>
            <a:r>
              <a:rPr/>
              <a:t> </a:t>
            </a:r>
            <a:r>
              <a:rPr/>
              <a:t>across</a:t>
            </a:r>
            <a:r>
              <a:rPr/>
              <a:t> </a:t>
            </a:r>
            <a:r>
              <a:rPr/>
              <a:t>the</a:t>
            </a:r>
            <a:r>
              <a:rPr/>
              <a:t> </a:t>
            </a:r>
            <a:r>
              <a:rPr/>
              <a:t>screen</a:t>
            </a:r>
            <a:r>
              <a:rPr/>
              <a:t> </a:t>
            </a:r>
            <a:r>
              <a:rPr/>
              <a:t>from</a:t>
            </a:r>
            <a:r>
              <a:rPr/>
              <a:t> </a:t>
            </a:r>
            <a:r>
              <a:rPr/>
              <a:t>left</a:t>
            </a:r>
            <a:r>
              <a:rPr/>
              <a:t> </a:t>
            </a:r>
            <a:r>
              <a:rPr/>
              <a:t>to</a:t>
            </a:r>
            <a:r>
              <a:rPr/>
              <a:t> </a:t>
            </a:r>
            <a:r>
              <a:rPr/>
              <a:t>right.</a:t>
            </a:r>
            <a:r>
              <a:rPr/>
              <a:t> </a:t>
            </a:r>
            <a:r>
              <a:rPr/>
              <a:t>It’s</a:t>
            </a:r>
            <a:r>
              <a:rPr/>
              <a:t> </a:t>
            </a:r>
            <a:r>
              <a:rPr/>
              <a:t>a</a:t>
            </a:r>
            <a:r>
              <a:rPr/>
              <a:t> </a:t>
            </a:r>
            <a:r>
              <a:rPr/>
              <a:t>very</a:t>
            </a:r>
            <a:r>
              <a:rPr/>
              <a:t> </a:t>
            </a:r>
            <a:r>
              <a:rPr/>
              <a:t>powerful</a:t>
            </a:r>
            <a:r>
              <a:rPr/>
              <a:t> </a:t>
            </a:r>
            <a:r>
              <a:rPr/>
              <a:t>image.</a:t>
            </a:r>
          </a:p>
          <a:p>
            <a:pPr lvl="0" marL="0" indent="0">
              <a:buNone/>
            </a:pPr>
          </a:p>
          <a:p>
            <a:pPr lvl="0" marL="0" indent="0">
              <a:buNone/>
            </a:pPr>
            <a:r>
              <a:rPr/>
              <a:t>A</a:t>
            </a:r>
            <a:r>
              <a:rPr/>
              <a:t> </a:t>
            </a:r>
            <a:r>
              <a:rPr/>
              <a:t>small</a:t>
            </a:r>
            <a:r>
              <a:rPr/>
              <a:t> </a:t>
            </a:r>
            <a:r>
              <a:rPr/>
              <a:t>dollop</a:t>
            </a:r>
            <a:r>
              <a:rPr/>
              <a:t> </a:t>
            </a:r>
            <a:r>
              <a:rPr/>
              <a:t>of</a:t>
            </a:r>
            <a:r>
              <a:rPr/>
              <a:t> </a:t>
            </a:r>
            <a:r>
              <a:rPr/>
              <a:t>color</a:t>
            </a:r>
            <a:r>
              <a:rPr/>
              <a:t> </a:t>
            </a:r>
            <a:r>
              <a:rPr/>
              <a:t>in</a:t>
            </a:r>
            <a:r>
              <a:rPr/>
              <a:t> </a:t>
            </a:r>
            <a:r>
              <a:rPr/>
              <a:t>your</a:t>
            </a:r>
            <a:r>
              <a:rPr/>
              <a:t> </a:t>
            </a:r>
            <a:r>
              <a:rPr/>
              <a:t>visualizations</a:t>
            </a:r>
            <a:r>
              <a:rPr/>
              <a:t> </a:t>
            </a:r>
            <a:r>
              <a:rPr/>
              <a:t>can</a:t>
            </a:r>
            <a:r>
              <a:rPr/>
              <a:t> </a:t>
            </a:r>
            <a:r>
              <a:rPr/>
              <a:t>be</a:t>
            </a:r>
            <a:r>
              <a:rPr/>
              <a:t> </a:t>
            </a:r>
            <a:r>
              <a:rPr/>
              <a:t>far</a:t>
            </a:r>
            <a:r>
              <a:rPr/>
              <a:t> </a:t>
            </a:r>
            <a:r>
              <a:rPr/>
              <a:t>more</a:t>
            </a:r>
            <a:r>
              <a:rPr/>
              <a:t> </a:t>
            </a:r>
            <a:r>
              <a:rPr/>
              <a:t>effective</a:t>
            </a:r>
            <a:r>
              <a:rPr/>
              <a:t> </a:t>
            </a:r>
            <a:r>
              <a:rPr/>
              <a:t>than</a:t>
            </a:r>
            <a:r>
              <a:rPr/>
              <a:t> </a:t>
            </a:r>
            <a:r>
              <a:rPr/>
              <a:t>using</a:t>
            </a:r>
            <a:r>
              <a:rPr/>
              <a:t> </a:t>
            </a:r>
            <a:r>
              <a:rPr/>
              <a:t>a</a:t>
            </a:r>
            <a:r>
              <a:rPr/>
              <a:t> </a:t>
            </a:r>
            <a:r>
              <a:rPr/>
              <a:t>whole</a:t>
            </a:r>
            <a:r>
              <a:rPr/>
              <a:t> </a:t>
            </a:r>
            <a:r>
              <a:rPr/>
              <a:t>bunch</a:t>
            </a:r>
            <a:r>
              <a:rPr/>
              <a:t> </a:t>
            </a:r>
            <a:r>
              <a:rPr/>
              <a:t>of</a:t>
            </a:r>
            <a:r>
              <a:rPr/>
              <a:t> </a:t>
            </a:r>
            <a:r>
              <a:rPr/>
              <a:t>different</a:t>
            </a:r>
            <a:r>
              <a:rPr/>
              <a:t> </a:t>
            </a:r>
            <a:r>
              <a:rPr/>
              <a:t>colors.</a:t>
            </a:r>
          </a:p>
        </p:txBody>
      </p:sp>
      <p:sp>
        <p:nvSpPr>
          <p:cNvPr id="4" name="Slide Number Placeholder 3"/>
          <p:cNvSpPr>
            <a:spLocks noGrp="1"/>
          </p:cNvSpPr>
          <p:nvPr>
            <p:ph type="sldNum" sz="quarter" idx="10"/>
          </p:nvPr>
        </p:nvSpPr>
        <p:spPr/>
        <p:txBody>
          <a:bodyPr/>
          <a:lstStyle/>
          <a:p>
            <a:fld id="{18BDFEC3-8487-43E8-A154-7C12CBC1FFF2}" type="slidenum">
              <a:rPr lang="en-US"/>
              <a:t>177</a:t>
            </a:fld>
            <a:endParaRPr lang="en-US"/>
          </a:p>
        </p:txBody>
      </p:sp>
    </p:spTree>
  </p:cSld>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an</a:t>
            </a:r>
            <a:r>
              <a:rPr/>
              <a:t> </a:t>
            </a:r>
            <a:r>
              <a:rPr/>
              <a:t>exercise</a:t>
            </a:r>
            <a:r>
              <a:rPr/>
              <a:t> </a:t>
            </a:r>
            <a:r>
              <a:rPr/>
              <a:t>that</a:t>
            </a:r>
            <a:r>
              <a:rPr/>
              <a:t> </a:t>
            </a:r>
            <a:r>
              <a:rPr/>
              <a:t>adapted</a:t>
            </a:r>
            <a:r>
              <a:rPr/>
              <a:t> </a:t>
            </a:r>
            <a:r>
              <a:rPr/>
              <a:t>from</a:t>
            </a:r>
            <a:r>
              <a:rPr/>
              <a:t> </a:t>
            </a:r>
            <a:r>
              <a:rPr/>
              <a:t>Olson</a:t>
            </a:r>
            <a:r>
              <a:rPr/>
              <a:t> </a:t>
            </a:r>
            <a:r>
              <a:rPr/>
              <a:t>and</a:t>
            </a:r>
            <a:r>
              <a:rPr/>
              <a:t> </a:t>
            </a:r>
            <a:r>
              <a:rPr/>
              <a:t>Bergen.</a:t>
            </a:r>
          </a:p>
          <a:p>
            <a:pPr lvl="0" marL="0" indent="0">
              <a:buNone/>
            </a:pPr>
          </a:p>
          <a:p>
            <a:pPr lvl="0" marL="0" indent="0">
              <a:buNone/>
            </a:pPr>
            <a:r>
              <a:rPr/>
              <a:t>How</a:t>
            </a:r>
            <a:r>
              <a:rPr/>
              <a:t> </a:t>
            </a:r>
            <a:r>
              <a:rPr/>
              <a:t>many</a:t>
            </a:r>
            <a:r>
              <a:rPr/>
              <a:t> </a:t>
            </a:r>
            <a:r>
              <a:rPr/>
              <a:t>fives</a:t>
            </a:r>
            <a:r>
              <a:rPr/>
              <a:t> </a:t>
            </a:r>
            <a:r>
              <a:rPr/>
              <a:t>are</a:t>
            </a:r>
            <a:r>
              <a:rPr/>
              <a:t> </a:t>
            </a:r>
            <a:r>
              <a:rPr/>
              <a:t>there</a:t>
            </a:r>
            <a:r>
              <a:rPr/>
              <a:t> </a:t>
            </a:r>
            <a:r>
              <a:rPr/>
              <a:t>in</a:t>
            </a:r>
            <a:r>
              <a:rPr/>
              <a:t> </a:t>
            </a:r>
            <a:r>
              <a:rPr/>
              <a:t>this</a:t>
            </a:r>
            <a:r>
              <a:rPr/>
              <a:t> </a:t>
            </a:r>
            <a:r>
              <a:rPr/>
              <a:t>picture.</a:t>
            </a:r>
            <a:r>
              <a:rPr/>
              <a:t> </a:t>
            </a:r>
            <a:r>
              <a:rPr/>
              <a:t>I’ve</a:t>
            </a:r>
            <a:r>
              <a:rPr/>
              <a:t> </a:t>
            </a:r>
            <a:r>
              <a:rPr/>
              <a:t>used</a:t>
            </a:r>
            <a:r>
              <a:rPr/>
              <a:t> </a:t>
            </a:r>
            <a:r>
              <a:rPr/>
              <a:t>a</a:t>
            </a:r>
            <a:r>
              <a:rPr/>
              <a:t> </a:t>
            </a:r>
            <a:r>
              <a:rPr/>
              <a:t>different</a:t>
            </a:r>
            <a:r>
              <a:rPr/>
              <a:t> </a:t>
            </a:r>
            <a:r>
              <a:rPr/>
              <a:t>color</a:t>
            </a:r>
            <a:r>
              <a:rPr/>
              <a:t> </a:t>
            </a:r>
            <a:r>
              <a:rPr/>
              <a:t>for</a:t>
            </a:r>
            <a:r>
              <a:rPr/>
              <a:t> </a:t>
            </a:r>
            <a:r>
              <a:rPr/>
              <a:t>each</a:t>
            </a:r>
            <a:r>
              <a:rPr/>
              <a:t> </a:t>
            </a:r>
            <a:r>
              <a:rPr/>
              <a:t>number</a:t>
            </a:r>
            <a:r>
              <a:rPr/>
              <a:t> </a:t>
            </a:r>
            <a:r>
              <a:rPr/>
              <a:t>to</a:t>
            </a:r>
            <a:r>
              <a:rPr/>
              <a:t> </a:t>
            </a:r>
            <a:r>
              <a:rPr/>
              <a:t>make</a:t>
            </a:r>
            <a:r>
              <a:rPr/>
              <a:t> </a:t>
            </a:r>
            <a:r>
              <a:rPr/>
              <a:t>it</a:t>
            </a:r>
            <a:r>
              <a:rPr/>
              <a:t> </a:t>
            </a:r>
            <a:r>
              <a:rPr/>
              <a:t>easier</a:t>
            </a:r>
            <a:r>
              <a:rPr/>
              <a:t> </a:t>
            </a:r>
            <a:r>
              <a:rPr/>
              <a:t>for</a:t>
            </a:r>
            <a:r>
              <a:rPr/>
              <a:t> </a:t>
            </a:r>
            <a:r>
              <a:rPr/>
              <a:t>you</a:t>
            </a:r>
            <a:r>
              <a:rPr/>
              <a:t> </a:t>
            </a:r>
            <a:r>
              <a:rPr/>
              <a:t>to</a:t>
            </a:r>
            <a:r>
              <a:rPr/>
              <a:t> </a:t>
            </a:r>
            <a:r>
              <a:rPr/>
              <a:t>pick</a:t>
            </a:r>
            <a:r>
              <a:rPr/>
              <a:t> </a:t>
            </a:r>
            <a:r>
              <a:rPr/>
              <a:t>out</a:t>
            </a:r>
            <a:r>
              <a:rPr/>
              <a:t> </a:t>
            </a:r>
            <a:r>
              <a:rPr/>
              <a:t>any</a:t>
            </a:r>
            <a:r>
              <a:rPr/>
              <a:t> </a:t>
            </a:r>
            <a:r>
              <a:rPr/>
              <a:t>particular</a:t>
            </a:r>
            <a:r>
              <a:rPr/>
              <a:t> </a:t>
            </a:r>
            <a:r>
              <a:rPr/>
              <a:t>number.</a:t>
            </a:r>
            <a:r>
              <a:rPr/>
              <a:t> </a:t>
            </a:r>
            <a:r>
              <a:rPr/>
              <a:t>It</a:t>
            </a:r>
            <a:r>
              <a:rPr/>
              <a:t> </a:t>
            </a:r>
            <a:r>
              <a:rPr/>
              <a:t>takes</a:t>
            </a:r>
            <a:r>
              <a:rPr/>
              <a:t> </a:t>
            </a:r>
            <a:r>
              <a:rPr/>
              <a:t>a</a:t>
            </a:r>
            <a:r>
              <a:rPr/>
              <a:t> </a:t>
            </a:r>
            <a:r>
              <a:rPr/>
              <a:t>while,</a:t>
            </a:r>
            <a:r>
              <a:rPr/>
              <a:t> </a:t>
            </a:r>
            <a:r>
              <a:rPr/>
              <a:t>but</a:t>
            </a:r>
            <a:r>
              <a:rPr/>
              <a:t> </a:t>
            </a:r>
            <a:r>
              <a:rPr/>
              <a:t>you</a:t>
            </a:r>
            <a:r>
              <a:rPr/>
              <a:t> </a:t>
            </a:r>
            <a:r>
              <a:rPr/>
              <a:t>can</a:t>
            </a:r>
            <a:r>
              <a:rPr/>
              <a:t> </a:t>
            </a:r>
            <a:r>
              <a:rPr/>
              <a:t>see</a:t>
            </a:r>
            <a:r>
              <a:rPr/>
              <a:t> </a:t>
            </a:r>
            <a:r>
              <a:rPr/>
              <a:t>that</a:t>
            </a:r>
            <a:r>
              <a:rPr/>
              <a:t> </a:t>
            </a:r>
            <a:r>
              <a:rPr/>
              <a:t>there</a:t>
            </a:r>
            <a:r>
              <a:rPr/>
              <a:t> </a:t>
            </a:r>
            <a:r>
              <a:rPr/>
              <a:t>are</a:t>
            </a:r>
            <a:r>
              <a:rPr/>
              <a:t> </a:t>
            </a:r>
            <a:r>
              <a:rPr/>
              <a:t>three</a:t>
            </a:r>
            <a:r>
              <a:rPr/>
              <a:t> </a:t>
            </a:r>
            <a:r>
              <a:rPr/>
              <a:t>5’s,</a:t>
            </a:r>
            <a:r>
              <a:rPr/>
              <a:t> </a:t>
            </a:r>
            <a:r>
              <a:rPr/>
              <a:t>clustered</a:t>
            </a:r>
            <a:r>
              <a:rPr/>
              <a:t> </a:t>
            </a:r>
            <a:r>
              <a:rPr/>
              <a:t>in</a:t>
            </a:r>
            <a:r>
              <a:rPr/>
              <a:t> </a:t>
            </a:r>
            <a:r>
              <a:rPr/>
              <a:t>the</a:t>
            </a:r>
            <a:r>
              <a:rPr/>
              <a:t> </a:t>
            </a:r>
            <a:r>
              <a:rPr/>
              <a:t>lower</a:t>
            </a:r>
            <a:r>
              <a:rPr/>
              <a:t> </a:t>
            </a:r>
            <a:r>
              <a:rPr/>
              <a:t>right</a:t>
            </a:r>
            <a:r>
              <a:rPr/>
              <a:t> </a:t>
            </a:r>
            <a:r>
              <a:rPr/>
              <a:t>corner</a:t>
            </a:r>
            <a:r>
              <a:rPr/>
              <a:t> </a:t>
            </a:r>
            <a:r>
              <a:rPr/>
              <a:t>of</a:t>
            </a:r>
            <a:r>
              <a:rPr/>
              <a:t> </a:t>
            </a:r>
            <a:r>
              <a:rPr/>
              <a:t>the</a:t>
            </a:r>
            <a:r>
              <a:rPr/>
              <a:t> </a:t>
            </a:r>
            <a:r>
              <a:rPr/>
              <a:t>graph.</a:t>
            </a:r>
          </a:p>
          <a:p>
            <a:pPr lvl="0" marL="0" indent="0">
              <a:buNone/>
            </a:pPr>
          </a:p>
          <a:p>
            <a:pPr lvl="0" marL="0" indent="0">
              <a:buNone/>
            </a:pPr>
            <a:r>
              <a:rPr/>
              <a:t>Did</a:t>
            </a:r>
            <a:r>
              <a:rPr/>
              <a:t> </a:t>
            </a:r>
            <a:r>
              <a:rPr/>
              <a:t>the</a:t>
            </a:r>
            <a:r>
              <a:rPr/>
              <a:t> </a:t>
            </a:r>
            <a:r>
              <a:rPr/>
              <a:t>colors</a:t>
            </a:r>
            <a:r>
              <a:rPr/>
              <a:t> </a:t>
            </a:r>
            <a:r>
              <a:rPr/>
              <a:t>help?</a:t>
            </a:r>
            <a:r>
              <a:rPr/>
              <a:t> </a:t>
            </a:r>
            <a:r>
              <a:rPr/>
              <a:t>Well,</a:t>
            </a:r>
            <a:r>
              <a:rPr/>
              <a:t> </a:t>
            </a:r>
            <a:r>
              <a:rPr/>
              <a:t>not</a:t>
            </a:r>
            <a:r>
              <a:rPr/>
              <a:t> </a:t>
            </a:r>
            <a:r>
              <a:rPr/>
              <a:t>all</a:t>
            </a:r>
            <a:r>
              <a:rPr/>
              <a:t> </a:t>
            </a:r>
            <a:r>
              <a:rPr/>
              <a:t>that</a:t>
            </a:r>
            <a:r>
              <a:rPr/>
              <a:t> </a:t>
            </a:r>
            <a:r>
              <a:rPr/>
              <a:t>much.</a:t>
            </a:r>
            <a:r>
              <a:rPr/>
              <a:t> </a:t>
            </a:r>
            <a:r>
              <a:rPr/>
              <a:t>It</a:t>
            </a:r>
            <a:r>
              <a:rPr/>
              <a:t> </a:t>
            </a:r>
            <a:r>
              <a:rPr/>
              <a:t>is</a:t>
            </a:r>
            <a:r>
              <a:rPr/>
              <a:t> </a:t>
            </a:r>
            <a:r>
              <a:rPr/>
              <a:t>hard</a:t>
            </a:r>
            <a:r>
              <a:rPr/>
              <a:t> </a:t>
            </a:r>
            <a:r>
              <a:rPr/>
              <a:t>to</a:t>
            </a:r>
            <a:r>
              <a:rPr/>
              <a:t> </a:t>
            </a:r>
            <a:r>
              <a:rPr/>
              <a:t>pick</a:t>
            </a:r>
            <a:r>
              <a:rPr/>
              <a:t> </a:t>
            </a:r>
            <a:r>
              <a:rPr/>
              <a:t>out</a:t>
            </a:r>
            <a:r>
              <a:rPr/>
              <a:t> </a:t>
            </a:r>
            <a:r>
              <a:rPr/>
              <a:t>nine</a:t>
            </a:r>
            <a:r>
              <a:rPr/>
              <a:t> </a:t>
            </a:r>
            <a:r>
              <a:rPr/>
              <a:t>colors</a:t>
            </a:r>
            <a:r>
              <a:rPr/>
              <a:t> </a:t>
            </a:r>
            <a:r>
              <a:rPr/>
              <a:t>and</a:t>
            </a:r>
            <a:r>
              <a:rPr/>
              <a:t> </a:t>
            </a:r>
            <a:r>
              <a:rPr/>
              <a:t>not</a:t>
            </a:r>
            <a:r>
              <a:rPr/>
              <a:t> </a:t>
            </a:r>
            <a:r>
              <a:rPr/>
              <a:t>have</a:t>
            </a:r>
            <a:r>
              <a:rPr/>
              <a:t> </a:t>
            </a:r>
            <a:r>
              <a:rPr/>
              <a:t>a</a:t>
            </a:r>
            <a:r>
              <a:rPr/>
              <a:t> </a:t>
            </a:r>
            <a:r>
              <a:rPr/>
              <a:t>few</a:t>
            </a:r>
            <a:r>
              <a:rPr/>
              <a:t> </a:t>
            </a:r>
            <a:r>
              <a:rPr/>
              <a:t>of</a:t>
            </a:r>
            <a:r>
              <a:rPr/>
              <a:t> </a:t>
            </a:r>
            <a:r>
              <a:rPr/>
              <a:t>them</a:t>
            </a:r>
            <a:r>
              <a:rPr/>
              <a:t> </a:t>
            </a:r>
            <a:r>
              <a:rPr/>
              <a:t>look</a:t>
            </a:r>
            <a:r>
              <a:rPr/>
              <a:t> </a:t>
            </a:r>
            <a:r>
              <a:rPr/>
              <a:t>very</a:t>
            </a:r>
            <a:r>
              <a:rPr/>
              <a:t> </a:t>
            </a:r>
            <a:r>
              <a:rPr/>
              <a:t>similar.</a:t>
            </a:r>
            <a:r>
              <a:rPr/>
              <a:t> </a:t>
            </a:r>
            <a:r>
              <a:rPr/>
              <a:t>In</a:t>
            </a:r>
            <a:r>
              <a:rPr/>
              <a:t> </a:t>
            </a:r>
            <a:r>
              <a:rPr/>
              <a:t>particular,</a:t>
            </a:r>
            <a:r>
              <a:rPr/>
              <a:t> </a:t>
            </a:r>
            <a:r>
              <a:rPr/>
              <a:t>the</a:t>
            </a:r>
            <a:r>
              <a:rPr/>
              <a:t> </a:t>
            </a:r>
            <a:r>
              <a:rPr/>
              <a:t>5’s</a:t>
            </a:r>
            <a:r>
              <a:rPr/>
              <a:t> </a:t>
            </a:r>
            <a:r>
              <a:rPr/>
              <a:t>and</a:t>
            </a:r>
            <a:r>
              <a:rPr/>
              <a:t> </a:t>
            </a:r>
            <a:r>
              <a:rPr/>
              <a:t>the</a:t>
            </a:r>
            <a:r>
              <a:rPr/>
              <a:t> </a:t>
            </a:r>
            <a:r>
              <a:rPr/>
              <a:t>6’s</a:t>
            </a:r>
            <a:r>
              <a:rPr/>
              <a:t> </a:t>
            </a:r>
            <a:r>
              <a:rPr/>
              <a:t>are</a:t>
            </a:r>
            <a:r>
              <a:rPr/>
              <a:t> </a:t>
            </a:r>
            <a:r>
              <a:rPr/>
              <a:t>pretty</a:t>
            </a:r>
            <a:r>
              <a:rPr/>
              <a:t> </a:t>
            </a:r>
            <a:r>
              <a:rPr/>
              <a:t>close,</a:t>
            </a:r>
            <a:r>
              <a:rPr/>
              <a:t> </a:t>
            </a:r>
            <a:r>
              <a:rPr/>
              <a:t>as</a:t>
            </a:r>
            <a:r>
              <a:rPr/>
              <a:t> </a:t>
            </a:r>
            <a:r>
              <a:rPr/>
              <a:t>are</a:t>
            </a:r>
            <a:r>
              <a:rPr/>
              <a:t> </a:t>
            </a:r>
            <a:r>
              <a:rPr/>
              <a:t>the</a:t>
            </a:r>
            <a:r>
              <a:rPr/>
              <a:t> </a:t>
            </a:r>
            <a:r>
              <a:rPr/>
              <a:t>8’s</a:t>
            </a:r>
            <a:r>
              <a:rPr/>
              <a:t> </a:t>
            </a:r>
            <a:r>
              <a:rPr/>
              <a:t>and</a:t>
            </a:r>
            <a:r>
              <a:rPr/>
              <a:t> </a:t>
            </a:r>
            <a:r>
              <a:rPr/>
              <a:t>the</a:t>
            </a:r>
            <a:r>
              <a:rPr/>
              <a:t> </a:t>
            </a:r>
            <a:r>
              <a:rPr/>
              <a:t>9’s.</a:t>
            </a:r>
          </a:p>
        </p:txBody>
      </p:sp>
      <p:sp>
        <p:nvSpPr>
          <p:cNvPr id="4" name="Slide Number Placeholder 3"/>
          <p:cNvSpPr>
            <a:spLocks noGrp="1"/>
          </p:cNvSpPr>
          <p:nvPr>
            <p:ph type="sldNum" sz="quarter" idx="10"/>
          </p:nvPr>
        </p:nvSpPr>
        <p:spPr/>
        <p:txBody>
          <a:bodyPr/>
          <a:lstStyle/>
          <a:p>
            <a:fld id="{18BDFEC3-8487-43E8-A154-7C12CBC1FFF2}" type="slidenum">
              <a:rPr lang="en-US"/>
              <a:t>178</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Let</a:t>
            </a:r>
            <a:r>
              <a:rPr/>
              <a:t> </a:t>
            </a:r>
            <a:r>
              <a:rPr/>
              <a:t>me</a:t>
            </a:r>
            <a:r>
              <a:rPr/>
              <a:t> </a:t>
            </a:r>
            <a:r>
              <a:rPr/>
              <a:t>share</a:t>
            </a:r>
            <a:r>
              <a:rPr/>
              <a:t> </a:t>
            </a:r>
            <a:r>
              <a:rPr/>
              <a:t>a</a:t>
            </a:r>
            <a:r>
              <a:rPr/>
              <a:t> </a:t>
            </a:r>
            <a:r>
              <a:rPr/>
              <a:t>bad</a:t>
            </a:r>
            <a:r>
              <a:rPr/>
              <a:t> </a:t>
            </a:r>
            <a:r>
              <a:rPr/>
              <a:t>joke</a:t>
            </a:r>
            <a:r>
              <a:rPr/>
              <a:t> </a:t>
            </a:r>
            <a:r>
              <a:rPr/>
              <a:t>about</a:t>
            </a:r>
            <a:r>
              <a:rPr/>
              <a:t> </a:t>
            </a:r>
            <a:r>
              <a:rPr/>
              <a:t>binary</a:t>
            </a:r>
            <a:r>
              <a:rPr/>
              <a:t> </a:t>
            </a:r>
            <a:r>
              <a:rPr/>
              <a:t>numbers.</a:t>
            </a:r>
            <a:r>
              <a:rPr/>
              <a:t> </a:t>
            </a:r>
            <a:r>
              <a:rPr/>
              <a:t>Actually,</a:t>
            </a:r>
            <a:r>
              <a:rPr/>
              <a:t> </a:t>
            </a:r>
            <a:r>
              <a:rPr/>
              <a:t>you</a:t>
            </a:r>
            <a:r>
              <a:rPr/>
              <a:t> </a:t>
            </a:r>
            <a:r>
              <a:rPr/>
              <a:t>need</a:t>
            </a:r>
            <a:r>
              <a:rPr/>
              <a:t> </a:t>
            </a:r>
            <a:r>
              <a:rPr/>
              <a:t>to</a:t>
            </a:r>
            <a:r>
              <a:rPr/>
              <a:t> </a:t>
            </a:r>
            <a:r>
              <a:rPr/>
              <a:t>read</a:t>
            </a:r>
            <a:r>
              <a:rPr/>
              <a:t> </a:t>
            </a:r>
            <a:r>
              <a:rPr/>
              <a:t>it</a:t>
            </a:r>
            <a:r>
              <a:rPr/>
              <a:t> </a:t>
            </a:r>
            <a:r>
              <a:rPr/>
              <a:t>because</a:t>
            </a:r>
            <a:r>
              <a:rPr/>
              <a:t> </a:t>
            </a:r>
            <a:r>
              <a:rPr/>
              <a:t>the</a:t>
            </a:r>
            <a:r>
              <a:rPr/>
              <a:t> </a:t>
            </a:r>
            <a:r>
              <a:rPr/>
              <a:t>digits</a:t>
            </a:r>
            <a:r>
              <a:rPr/>
              <a:t> </a:t>
            </a:r>
            <a:r>
              <a:rPr/>
              <a:t>“</a:t>
            </a:r>
            <a:r>
              <a:rPr/>
              <a:t>1</a:t>
            </a:r>
            <a:r>
              <a:rPr/>
              <a:t>”</a:t>
            </a:r>
            <a:r>
              <a:rPr/>
              <a:t>-</a:t>
            </a:r>
            <a:r>
              <a:rPr/>
              <a:t>“</a:t>
            </a:r>
            <a:r>
              <a:rPr/>
              <a:t>0</a:t>
            </a:r>
            <a:r>
              <a:rPr/>
              <a:t>”</a:t>
            </a:r>
            <a:r>
              <a:rPr/>
              <a:t> </a:t>
            </a:r>
            <a:r>
              <a:rPr/>
              <a:t>represent</a:t>
            </a:r>
            <a:r>
              <a:rPr/>
              <a:t> </a:t>
            </a:r>
            <a:r>
              <a:rPr/>
              <a:t>something</a:t>
            </a:r>
            <a:r>
              <a:rPr/>
              <a:t> </a:t>
            </a:r>
            <a:r>
              <a:rPr/>
              <a:t>entirely</a:t>
            </a:r>
            <a:r>
              <a:rPr/>
              <a:t> </a:t>
            </a:r>
            <a:r>
              <a:rPr/>
              <a:t>different</a:t>
            </a:r>
            <a:r>
              <a:rPr/>
              <a:t> </a:t>
            </a:r>
            <a:r>
              <a:rPr/>
              <a:t>in</a:t>
            </a:r>
            <a:r>
              <a:rPr/>
              <a:t> </a:t>
            </a:r>
            <a:r>
              <a:rPr/>
              <a:t>the</a:t>
            </a:r>
            <a:r>
              <a:rPr/>
              <a:t> </a:t>
            </a:r>
            <a:r>
              <a:rPr/>
              <a:t>world</a:t>
            </a:r>
            <a:r>
              <a:rPr/>
              <a:t> </a:t>
            </a:r>
            <a:r>
              <a:rPr/>
              <a:t>of</a:t>
            </a:r>
            <a:r>
              <a:rPr/>
              <a:t> </a:t>
            </a:r>
            <a:r>
              <a:rPr/>
              <a:t>binary</a:t>
            </a:r>
            <a:r>
              <a:rPr/>
              <a:t> </a:t>
            </a:r>
            <a:r>
              <a:rPr/>
              <a:t>numbers.</a:t>
            </a:r>
          </a:p>
          <a:p>
            <a:pPr lvl="0" marL="0" indent="0">
              <a:buNone/>
            </a:pPr>
          </a:p>
          <a:p>
            <a:pPr lvl="0" marL="0" indent="0">
              <a:buNone/>
            </a:pPr>
            <a:r>
              <a:rPr/>
              <a:t>Here’s</a:t>
            </a:r>
            <a:r>
              <a:rPr/>
              <a:t> </a:t>
            </a:r>
            <a:r>
              <a:rPr/>
              <a:t>an</a:t>
            </a:r>
            <a:r>
              <a:rPr/>
              <a:t> </a:t>
            </a:r>
            <a:r>
              <a:rPr/>
              <a:t>example</a:t>
            </a:r>
            <a:r>
              <a:rPr/>
              <a:t> </a:t>
            </a:r>
            <a:r>
              <a:rPr/>
              <a:t>of</a:t>
            </a:r>
            <a:r>
              <a:rPr/>
              <a:t> </a:t>
            </a:r>
            <a:r>
              <a:rPr/>
              <a:t>how</a:t>
            </a:r>
            <a:r>
              <a:rPr/>
              <a:t> </a:t>
            </a:r>
            <a:r>
              <a:rPr/>
              <a:t>to</a:t>
            </a:r>
            <a:r>
              <a:rPr/>
              <a:t> </a:t>
            </a:r>
            <a:r>
              <a:rPr/>
              <a:t>decode</a:t>
            </a:r>
            <a:r>
              <a:rPr/>
              <a:t> </a:t>
            </a:r>
            <a:r>
              <a:rPr/>
              <a:t>the</a:t>
            </a:r>
            <a:r>
              <a:rPr/>
              <a:t> </a:t>
            </a:r>
            <a:r>
              <a:rPr/>
              <a:t>binary</a:t>
            </a:r>
            <a:r>
              <a:rPr/>
              <a:t> </a:t>
            </a:r>
            <a:r>
              <a:rPr/>
              <a:t>number</a:t>
            </a:r>
            <a:r>
              <a:rPr/>
              <a:t> </a:t>
            </a:r>
            <a:r>
              <a:rPr/>
              <a:t>1001</a:t>
            </a:r>
            <a:r>
              <a:rPr/>
              <a:t> </a:t>
            </a:r>
            <a:r>
              <a:rPr/>
              <a:t>1100.</a:t>
            </a:r>
          </a:p>
          <a:p>
            <a:pPr lvl="0" marL="0" indent="0">
              <a:buNone/>
            </a:pPr>
          </a:p>
          <a:p>
            <a:pPr lvl="0" marL="0" indent="0">
              <a:buNone/>
            </a:pPr>
            <a:r>
              <a:rPr/>
              <a:t>Binary</a:t>
            </a:r>
            <a:r>
              <a:rPr/>
              <a:t> </a:t>
            </a:r>
            <a:r>
              <a:rPr/>
              <a:t>numbers</a:t>
            </a:r>
            <a:r>
              <a:rPr/>
              <a:t> </a:t>
            </a:r>
            <a:r>
              <a:rPr/>
              <a:t>use</a:t>
            </a:r>
            <a:r>
              <a:rPr/>
              <a:t> </a:t>
            </a:r>
            <a:r>
              <a:rPr/>
              <a:t>powers</a:t>
            </a:r>
            <a:r>
              <a:rPr/>
              <a:t> </a:t>
            </a:r>
            <a:r>
              <a:rPr/>
              <a:t>of</a:t>
            </a:r>
            <a:r>
              <a:rPr/>
              <a:t> </a:t>
            </a:r>
            <a:r>
              <a:rPr/>
              <a:t>two:</a:t>
            </a:r>
            <a:r>
              <a:rPr/>
              <a:t> </a:t>
            </a:r>
            <a:r>
              <a:rPr/>
              <a:t>1,</a:t>
            </a:r>
            <a:r>
              <a:rPr/>
              <a:t> </a:t>
            </a:r>
            <a:r>
              <a:rPr/>
              <a:t>2,</a:t>
            </a:r>
            <a:r>
              <a:rPr/>
              <a:t> </a:t>
            </a:r>
            <a:r>
              <a:rPr/>
              <a:t>4,</a:t>
            </a:r>
            <a:r>
              <a:rPr/>
              <a:t> </a:t>
            </a:r>
            <a:r>
              <a:rPr/>
              <a:t>8,</a:t>
            </a:r>
            <a:r>
              <a:rPr/>
              <a:t> </a:t>
            </a:r>
            <a:r>
              <a:rPr/>
              <a:t>16,</a:t>
            </a:r>
            <a:r>
              <a:rPr/>
              <a:t> </a:t>
            </a:r>
            <a:r>
              <a:rPr/>
              <a:t>etc.</a:t>
            </a:r>
            <a:r>
              <a:rPr/>
              <a:t> </a:t>
            </a:r>
            <a:r>
              <a:rPr/>
              <a:t>Eight</a:t>
            </a:r>
            <a:r>
              <a:rPr/>
              <a:t> </a:t>
            </a:r>
            <a:r>
              <a:rPr/>
              <a:t>binary</a:t>
            </a:r>
            <a:r>
              <a:rPr/>
              <a:t> </a:t>
            </a:r>
            <a:r>
              <a:rPr/>
              <a:t>digits</a:t>
            </a:r>
            <a:r>
              <a:rPr/>
              <a:t> </a:t>
            </a:r>
            <a:r>
              <a:rPr/>
              <a:t>can</a:t>
            </a:r>
            <a:r>
              <a:rPr/>
              <a:t> </a:t>
            </a:r>
            <a:r>
              <a:rPr/>
              <a:t>represent</a:t>
            </a:r>
            <a:r>
              <a:rPr/>
              <a:t> </a:t>
            </a:r>
            <a:r>
              <a:rPr/>
              <a:t>any</a:t>
            </a:r>
            <a:r>
              <a:rPr/>
              <a:t> </a:t>
            </a:r>
            <a:r>
              <a:rPr/>
              <a:t>number</a:t>
            </a:r>
            <a:r>
              <a:rPr/>
              <a:t> </a:t>
            </a:r>
            <a:r>
              <a:rPr/>
              <a:t>from</a:t>
            </a:r>
            <a:r>
              <a:rPr/>
              <a:t> </a:t>
            </a:r>
            <a:r>
              <a:rPr/>
              <a:t>0</a:t>
            </a:r>
            <a:r>
              <a:rPr/>
              <a:t> </a:t>
            </a:r>
            <a:r>
              <a:rPr/>
              <a:t>to</a:t>
            </a:r>
            <a:r>
              <a:rPr/>
              <a:t> </a:t>
            </a:r>
            <a:r>
              <a:rPr/>
              <a:t>255.</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When</a:t>
            </a:r>
            <a:r>
              <a:rPr/>
              <a:t> </a:t>
            </a:r>
            <a:r>
              <a:rPr/>
              <a:t>you</a:t>
            </a:r>
            <a:r>
              <a:rPr/>
              <a:t> </a:t>
            </a:r>
            <a:r>
              <a:rPr/>
              <a:t>use</a:t>
            </a:r>
            <a:r>
              <a:rPr/>
              <a:t> </a:t>
            </a:r>
            <a:r>
              <a:rPr/>
              <a:t>a</a:t>
            </a:r>
            <a:r>
              <a:rPr/>
              <a:t> </a:t>
            </a:r>
            <a:r>
              <a:rPr/>
              <a:t>bit</a:t>
            </a:r>
            <a:r>
              <a:rPr/>
              <a:t> </a:t>
            </a:r>
            <a:r>
              <a:rPr/>
              <a:t>of</a:t>
            </a:r>
            <a:r>
              <a:rPr/>
              <a:t> </a:t>
            </a:r>
            <a:r>
              <a:rPr/>
              <a:t>restraint</a:t>
            </a:r>
            <a:r>
              <a:rPr/>
              <a:t> </a:t>
            </a:r>
            <a:r>
              <a:rPr/>
              <a:t>and</a:t>
            </a:r>
            <a:r>
              <a:rPr/>
              <a:t> </a:t>
            </a:r>
            <a:r>
              <a:rPr/>
              <a:t>only</a:t>
            </a:r>
            <a:r>
              <a:rPr/>
              <a:t> </a:t>
            </a:r>
            <a:r>
              <a:rPr/>
              <a:t>show</a:t>
            </a:r>
            <a:r>
              <a:rPr/>
              <a:t> </a:t>
            </a:r>
            <a:r>
              <a:rPr/>
              <a:t>two</a:t>
            </a:r>
            <a:r>
              <a:rPr/>
              <a:t> </a:t>
            </a:r>
            <a:r>
              <a:rPr/>
              <a:t>colors,</a:t>
            </a:r>
            <a:r>
              <a:rPr/>
              <a:t> </a:t>
            </a:r>
            <a:r>
              <a:rPr/>
              <a:t>you</a:t>
            </a:r>
            <a:r>
              <a:rPr/>
              <a:t> </a:t>
            </a:r>
            <a:r>
              <a:rPr/>
              <a:t>make</a:t>
            </a:r>
            <a:r>
              <a:rPr/>
              <a:t> </a:t>
            </a:r>
            <a:r>
              <a:rPr/>
              <a:t>the</a:t>
            </a:r>
            <a:r>
              <a:rPr/>
              <a:t> </a:t>
            </a:r>
            <a:r>
              <a:rPr/>
              <a:t>process</a:t>
            </a:r>
            <a:r>
              <a:rPr/>
              <a:t> </a:t>
            </a:r>
            <a:r>
              <a:rPr/>
              <a:t>of</a:t>
            </a:r>
            <a:r>
              <a:rPr/>
              <a:t> </a:t>
            </a:r>
            <a:r>
              <a:rPr/>
              <a:t>identifying</a:t>
            </a:r>
            <a:r>
              <a:rPr/>
              <a:t> </a:t>
            </a:r>
            <a:r>
              <a:rPr/>
              <a:t>all</a:t>
            </a:r>
            <a:r>
              <a:rPr/>
              <a:t> </a:t>
            </a:r>
            <a:r>
              <a:rPr/>
              <a:t>the</a:t>
            </a:r>
            <a:r>
              <a:rPr/>
              <a:t> </a:t>
            </a:r>
            <a:r>
              <a:rPr/>
              <a:t>fives</a:t>
            </a:r>
            <a:r>
              <a:rPr/>
              <a:t> </a:t>
            </a:r>
            <a:r>
              <a:rPr/>
              <a:t>much</a:t>
            </a:r>
            <a:r>
              <a:rPr/>
              <a:t> </a:t>
            </a:r>
            <a:r>
              <a:rPr/>
              <a:t>easier.</a:t>
            </a:r>
            <a:r>
              <a:rPr/>
              <a:t> </a:t>
            </a:r>
            <a:r>
              <a:rPr/>
              <a:t>The</a:t>
            </a:r>
            <a:r>
              <a:rPr/>
              <a:t> </a:t>
            </a:r>
            <a:r>
              <a:rPr/>
              <a:t>red</a:t>
            </a:r>
            <a:r>
              <a:rPr/>
              <a:t> </a:t>
            </a:r>
            <a:r>
              <a:rPr/>
              <a:t>fives</a:t>
            </a:r>
            <a:r>
              <a:rPr/>
              <a:t> </a:t>
            </a:r>
            <a:r>
              <a:rPr/>
              <a:t>are</a:t>
            </a:r>
            <a:r>
              <a:rPr/>
              <a:t> </a:t>
            </a:r>
            <a:r>
              <a:rPr/>
              <a:t>like</a:t>
            </a:r>
            <a:r>
              <a:rPr/>
              <a:t> </a:t>
            </a:r>
            <a:r>
              <a:rPr/>
              <a:t>the</a:t>
            </a:r>
            <a:r>
              <a:rPr/>
              <a:t> </a:t>
            </a:r>
            <a:r>
              <a:rPr/>
              <a:t>red</a:t>
            </a:r>
            <a:r>
              <a:rPr/>
              <a:t> </a:t>
            </a:r>
            <a:r>
              <a:rPr/>
              <a:t>umbrella</a:t>
            </a:r>
            <a:r>
              <a:rPr/>
              <a:t> </a:t>
            </a:r>
            <a:r>
              <a:rPr/>
              <a:t>in</a:t>
            </a:r>
            <a:r>
              <a:rPr/>
              <a:t> </a:t>
            </a:r>
            <a:r>
              <a:rPr/>
              <a:t>the</a:t>
            </a:r>
            <a:r>
              <a:rPr/>
              <a:t> </a:t>
            </a:r>
            <a:r>
              <a:rPr/>
              <a:t>Traveller’s</a:t>
            </a:r>
            <a:r>
              <a:rPr/>
              <a:t> </a:t>
            </a:r>
            <a:r>
              <a:rPr/>
              <a:t>commercial.</a:t>
            </a:r>
          </a:p>
        </p:txBody>
      </p:sp>
      <p:sp>
        <p:nvSpPr>
          <p:cNvPr id="4" name="Slide Number Placeholder 3"/>
          <p:cNvSpPr>
            <a:spLocks noGrp="1"/>
          </p:cNvSpPr>
          <p:nvPr>
            <p:ph type="sldNum" sz="quarter" idx="10"/>
          </p:nvPr>
        </p:nvSpPr>
        <p:spPr/>
        <p:txBody>
          <a:bodyPr/>
          <a:lstStyle/>
          <a:p>
            <a:fld id="{18BDFEC3-8487-43E8-A154-7C12CBC1FFF2}" type="slidenum">
              <a:rPr lang="en-US"/>
              <a:t>179</a:t>
            </a:fld>
            <a:endParaRPr lang="en-US"/>
          </a:p>
        </p:txBody>
      </p:sp>
    </p:spTree>
  </p:cSld>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same</a:t>
            </a:r>
            <a:r>
              <a:rPr/>
              <a:t> </a:t>
            </a:r>
            <a:r>
              <a:rPr/>
              <a:t>trick</a:t>
            </a:r>
            <a:r>
              <a:rPr/>
              <a:t> </a:t>
            </a:r>
            <a:r>
              <a:rPr/>
              <a:t>works</a:t>
            </a:r>
            <a:r>
              <a:rPr/>
              <a:t> </a:t>
            </a:r>
            <a:r>
              <a:rPr/>
              <a:t>with</a:t>
            </a:r>
            <a:r>
              <a:rPr/>
              <a:t> </a:t>
            </a:r>
            <a:r>
              <a:rPr/>
              <a:t>black</a:t>
            </a:r>
            <a:r>
              <a:rPr/>
              <a:t> </a:t>
            </a:r>
            <a:r>
              <a:rPr/>
              <a:t>versus</a:t>
            </a:r>
            <a:r>
              <a:rPr/>
              <a:t> </a:t>
            </a:r>
            <a:r>
              <a:rPr/>
              <a:t>gray.</a:t>
            </a:r>
            <a:r>
              <a:rPr/>
              <a:t> </a:t>
            </a:r>
            <a:r>
              <a:rPr/>
              <a:t>By</a:t>
            </a:r>
            <a:r>
              <a:rPr/>
              <a:t> </a:t>
            </a:r>
            <a:r>
              <a:rPr/>
              <a:t>making</a:t>
            </a:r>
            <a:r>
              <a:rPr/>
              <a:t> </a:t>
            </a:r>
            <a:r>
              <a:rPr/>
              <a:t>some</a:t>
            </a:r>
            <a:r>
              <a:rPr/>
              <a:t> </a:t>
            </a:r>
            <a:r>
              <a:rPr/>
              <a:t>features</a:t>
            </a:r>
            <a:r>
              <a:rPr/>
              <a:t> </a:t>
            </a:r>
            <a:r>
              <a:rPr/>
              <a:t>of</a:t>
            </a:r>
            <a:r>
              <a:rPr/>
              <a:t> </a:t>
            </a:r>
            <a:r>
              <a:rPr/>
              <a:t>your</a:t>
            </a:r>
            <a:r>
              <a:rPr/>
              <a:t> </a:t>
            </a:r>
            <a:r>
              <a:rPr/>
              <a:t>graph</a:t>
            </a:r>
            <a:r>
              <a:rPr/>
              <a:t> </a:t>
            </a:r>
            <a:r>
              <a:rPr/>
              <a:t>gray,</a:t>
            </a:r>
            <a:r>
              <a:rPr/>
              <a:t> </a:t>
            </a:r>
            <a:r>
              <a:rPr/>
              <a:t>you</a:t>
            </a:r>
            <a:r>
              <a:rPr/>
              <a:t> </a:t>
            </a:r>
            <a:r>
              <a:rPr/>
              <a:t>help</a:t>
            </a:r>
            <a:r>
              <a:rPr/>
              <a:t> </a:t>
            </a:r>
            <a:r>
              <a:rPr/>
              <a:t>them</a:t>
            </a:r>
            <a:r>
              <a:rPr/>
              <a:t> </a:t>
            </a:r>
            <a:r>
              <a:rPr/>
              <a:t>to</a:t>
            </a:r>
            <a:r>
              <a:rPr/>
              <a:t> </a:t>
            </a:r>
            <a:r>
              <a:rPr/>
              <a:t>fade</a:t>
            </a:r>
            <a:r>
              <a:rPr/>
              <a:t> </a:t>
            </a:r>
            <a:r>
              <a:rPr/>
              <a:t>into</a:t>
            </a:r>
            <a:r>
              <a:rPr/>
              <a:t> </a:t>
            </a:r>
            <a:r>
              <a:rPr/>
              <a:t>the</a:t>
            </a:r>
            <a:r>
              <a:rPr/>
              <a:t> </a:t>
            </a:r>
            <a:r>
              <a:rPr/>
              <a:t>background,</a:t>
            </a:r>
            <a:r>
              <a:rPr/>
              <a:t> </a:t>
            </a:r>
            <a:r>
              <a:rPr/>
              <a:t>making</a:t>
            </a:r>
            <a:r>
              <a:rPr/>
              <a:t> </a:t>
            </a:r>
            <a:r>
              <a:rPr/>
              <a:t>what</a:t>
            </a:r>
            <a:r>
              <a:rPr/>
              <a:t> </a:t>
            </a:r>
            <a:r>
              <a:rPr/>
              <a:t>remains</a:t>
            </a:r>
            <a:r>
              <a:rPr/>
              <a:t> </a:t>
            </a:r>
            <a:r>
              <a:rPr/>
              <a:t>in</a:t>
            </a:r>
            <a:r>
              <a:rPr/>
              <a:t> </a:t>
            </a:r>
            <a:r>
              <a:rPr/>
              <a:t>black</a:t>
            </a:r>
            <a:r>
              <a:rPr/>
              <a:t> </a:t>
            </a:r>
            <a:r>
              <a:rPr/>
              <a:t>more</a:t>
            </a:r>
            <a:r>
              <a:rPr/>
              <a:t> </a:t>
            </a:r>
            <a:r>
              <a:rPr/>
              <a:t>prominent.</a:t>
            </a:r>
          </a:p>
          <a:p>
            <a:pPr lvl="0" marL="0" indent="0">
              <a:buNone/>
            </a:pPr>
          </a:p>
          <a:p>
            <a:pPr lvl="0" marL="0" indent="0">
              <a:buNone/>
            </a:pPr>
            <a:r>
              <a:rPr/>
              <a:t>Now</a:t>
            </a:r>
            <a:r>
              <a:rPr/>
              <a:t> </a:t>
            </a:r>
            <a:r>
              <a:rPr/>
              <a:t>why</a:t>
            </a:r>
            <a:r>
              <a:rPr/>
              <a:t> </a:t>
            </a:r>
            <a:r>
              <a:rPr/>
              <a:t>would</a:t>
            </a:r>
            <a:r>
              <a:rPr/>
              <a:t> </a:t>
            </a:r>
            <a:r>
              <a:rPr/>
              <a:t>you</a:t>
            </a:r>
            <a:r>
              <a:rPr/>
              <a:t> </a:t>
            </a:r>
            <a:r>
              <a:rPr/>
              <a:t>want</a:t>
            </a:r>
            <a:r>
              <a:rPr/>
              <a:t> </a:t>
            </a:r>
            <a:r>
              <a:rPr/>
              <a:t>to</a:t>
            </a:r>
            <a:r>
              <a:rPr/>
              <a:t> </a:t>
            </a:r>
            <a:r>
              <a:rPr/>
              <a:t>make</a:t>
            </a:r>
            <a:r>
              <a:rPr/>
              <a:t> </a:t>
            </a:r>
            <a:r>
              <a:rPr/>
              <a:t>something</a:t>
            </a:r>
            <a:r>
              <a:rPr/>
              <a:t> </a:t>
            </a:r>
            <a:r>
              <a:rPr/>
              <a:t>fade</a:t>
            </a:r>
            <a:r>
              <a:rPr/>
              <a:t> </a:t>
            </a:r>
            <a:r>
              <a:rPr/>
              <a:t>into</a:t>
            </a:r>
            <a:r>
              <a:rPr/>
              <a:t> </a:t>
            </a:r>
            <a:r>
              <a:rPr/>
              <a:t>the</a:t>
            </a:r>
            <a:r>
              <a:rPr/>
              <a:t> </a:t>
            </a:r>
            <a:r>
              <a:rPr/>
              <a:t>background?</a:t>
            </a:r>
            <a:r>
              <a:rPr/>
              <a:t> </a:t>
            </a:r>
            <a:r>
              <a:rPr/>
              <a:t>Why</a:t>
            </a:r>
            <a:r>
              <a:rPr/>
              <a:t> </a:t>
            </a:r>
            <a:r>
              <a:rPr/>
              <a:t>not</a:t>
            </a:r>
            <a:r>
              <a:rPr/>
              <a:t> </a:t>
            </a:r>
            <a:r>
              <a:rPr/>
              <a:t>just</a:t>
            </a:r>
            <a:r>
              <a:rPr/>
              <a:t> </a:t>
            </a:r>
            <a:r>
              <a:rPr/>
              <a:t>eliminate</a:t>
            </a:r>
            <a:r>
              <a:rPr/>
              <a:t> </a:t>
            </a:r>
            <a:r>
              <a:rPr/>
              <a:t>it?</a:t>
            </a:r>
            <a:r>
              <a:rPr/>
              <a:t> </a:t>
            </a:r>
            <a:r>
              <a:rPr/>
              <a:t>Sometimes</a:t>
            </a:r>
            <a:r>
              <a:rPr/>
              <a:t> </a:t>
            </a:r>
            <a:r>
              <a:rPr/>
              <a:t>that</a:t>
            </a:r>
            <a:r>
              <a:rPr/>
              <a:t> </a:t>
            </a:r>
            <a:r>
              <a:rPr/>
              <a:t>makes</a:t>
            </a:r>
            <a:r>
              <a:rPr/>
              <a:t> </a:t>
            </a:r>
            <a:r>
              <a:rPr/>
              <a:t>sense,</a:t>
            </a:r>
            <a:r>
              <a:rPr/>
              <a:t> </a:t>
            </a:r>
            <a:r>
              <a:rPr/>
              <a:t>but</a:t>
            </a:r>
            <a:r>
              <a:rPr/>
              <a:t> </a:t>
            </a:r>
            <a:r>
              <a:rPr/>
              <a:t>often</a:t>
            </a:r>
            <a:r>
              <a:rPr/>
              <a:t> </a:t>
            </a:r>
            <a:r>
              <a:rPr/>
              <a:t>you</a:t>
            </a:r>
            <a:r>
              <a:rPr/>
              <a:t> </a:t>
            </a:r>
            <a:r>
              <a:rPr/>
              <a:t>want</a:t>
            </a:r>
            <a:r>
              <a:rPr/>
              <a:t> </a:t>
            </a:r>
            <a:r>
              <a:rPr/>
              <a:t>to</a:t>
            </a:r>
            <a:r>
              <a:rPr/>
              <a:t> </a:t>
            </a:r>
            <a:r>
              <a:rPr/>
              <a:t>see</a:t>
            </a:r>
            <a:r>
              <a:rPr/>
              <a:t> </a:t>
            </a:r>
            <a:r>
              <a:rPr/>
              <a:t>the</a:t>
            </a:r>
            <a:r>
              <a:rPr/>
              <a:t> </a:t>
            </a:r>
            <a:r>
              <a:rPr/>
              <a:t>overall</a:t>
            </a:r>
            <a:r>
              <a:rPr/>
              <a:t> </a:t>
            </a:r>
            <a:r>
              <a:rPr/>
              <a:t>range</a:t>
            </a:r>
            <a:r>
              <a:rPr/>
              <a:t> </a:t>
            </a:r>
            <a:r>
              <a:rPr/>
              <a:t>that</a:t>
            </a:r>
            <a:r>
              <a:rPr/>
              <a:t> </a:t>
            </a:r>
            <a:r>
              <a:rPr/>
              <a:t>the</a:t>
            </a:r>
            <a:r>
              <a:rPr/>
              <a:t> </a:t>
            </a:r>
            <a:r>
              <a:rPr/>
              <a:t>emphasized</a:t>
            </a:r>
            <a:r>
              <a:rPr/>
              <a:t> </a:t>
            </a:r>
            <a:r>
              <a:rPr/>
              <a:t>points</a:t>
            </a:r>
            <a:r>
              <a:rPr/>
              <a:t> </a:t>
            </a:r>
            <a:r>
              <a:rPr/>
              <a:t>lie</a:t>
            </a:r>
            <a:r>
              <a:rPr/>
              <a:t> </a:t>
            </a:r>
            <a:r>
              <a:rPr/>
              <a:t>in.</a:t>
            </a:r>
          </a:p>
        </p:txBody>
      </p:sp>
      <p:sp>
        <p:nvSpPr>
          <p:cNvPr id="4" name="Slide Number Placeholder 3"/>
          <p:cNvSpPr>
            <a:spLocks noGrp="1"/>
          </p:cNvSpPr>
          <p:nvPr>
            <p:ph type="sldNum" sz="quarter" idx="10"/>
          </p:nvPr>
        </p:nvSpPr>
        <p:spPr/>
        <p:txBody>
          <a:bodyPr/>
          <a:lstStyle/>
          <a:p>
            <a:fld id="{18BDFEC3-8487-43E8-A154-7C12CBC1FFF2}" type="slidenum">
              <a:rPr lang="en-US"/>
              <a:t>180</a:t>
            </a:fld>
            <a:endParaRPr lang="en-US"/>
          </a:p>
        </p:txBody>
      </p:sp>
    </p:spTree>
  </p:cSld>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Now,</a:t>
            </a:r>
            <a:r>
              <a:rPr/>
              <a:t> </a:t>
            </a:r>
            <a:r>
              <a:rPr/>
              <a:t>if</a:t>
            </a:r>
            <a:r>
              <a:rPr/>
              <a:t> </a:t>
            </a:r>
            <a:r>
              <a:rPr/>
              <a:t>you</a:t>
            </a:r>
            <a:r>
              <a:rPr/>
              <a:t> </a:t>
            </a:r>
            <a:r>
              <a:rPr/>
              <a:t>feel</a:t>
            </a:r>
            <a:r>
              <a:rPr/>
              <a:t> </a:t>
            </a:r>
            <a:r>
              <a:rPr/>
              <a:t>a</a:t>
            </a:r>
            <a:r>
              <a:rPr/>
              <a:t> </a:t>
            </a:r>
            <a:r>
              <a:rPr/>
              <a:t>bit</a:t>
            </a:r>
            <a:r>
              <a:rPr/>
              <a:t> </a:t>
            </a:r>
            <a:r>
              <a:rPr/>
              <a:t>of</a:t>
            </a:r>
            <a:r>
              <a:rPr/>
              <a:t> </a:t>
            </a:r>
            <a:r>
              <a:rPr/>
              <a:t>unease</a:t>
            </a:r>
            <a:r>
              <a:rPr/>
              <a:t> </a:t>
            </a:r>
            <a:r>
              <a:rPr/>
              <a:t>about</a:t>
            </a:r>
            <a:r>
              <a:rPr/>
              <a:t> </a:t>
            </a:r>
            <a:r>
              <a:rPr/>
              <a:t>this</a:t>
            </a:r>
            <a:r>
              <a:rPr/>
              <a:t> </a:t>
            </a:r>
            <a:r>
              <a:rPr/>
              <a:t>example,</a:t>
            </a:r>
            <a:r>
              <a:rPr/>
              <a:t> </a:t>
            </a:r>
            <a:r>
              <a:rPr/>
              <a:t>it</a:t>
            </a:r>
            <a:r>
              <a:rPr/>
              <a:t> </a:t>
            </a:r>
            <a:r>
              <a:rPr/>
              <a:t>is</a:t>
            </a:r>
            <a:r>
              <a:rPr/>
              <a:t> </a:t>
            </a:r>
            <a:r>
              <a:rPr/>
              <a:t>a</a:t>
            </a:r>
            <a:r>
              <a:rPr/>
              <a:t> </a:t>
            </a:r>
            <a:r>
              <a:rPr/>
              <a:t>feeling</a:t>
            </a:r>
            <a:r>
              <a:rPr/>
              <a:t> </a:t>
            </a:r>
            <a:r>
              <a:rPr/>
              <a:t>I</a:t>
            </a:r>
            <a:r>
              <a:rPr/>
              <a:t> </a:t>
            </a:r>
            <a:r>
              <a:rPr/>
              <a:t>share.</a:t>
            </a:r>
            <a:r>
              <a:rPr/>
              <a:t> </a:t>
            </a:r>
            <a:r>
              <a:rPr/>
              <a:t>I</a:t>
            </a:r>
            <a:r>
              <a:rPr/>
              <a:t> </a:t>
            </a:r>
            <a:r>
              <a:rPr/>
              <a:t>used</a:t>
            </a:r>
            <a:r>
              <a:rPr/>
              <a:t> </a:t>
            </a:r>
            <a:r>
              <a:rPr/>
              <a:t>bold</a:t>
            </a:r>
            <a:r>
              <a:rPr/>
              <a:t> </a:t>
            </a:r>
            <a:r>
              <a:rPr/>
              <a:t>colors</a:t>
            </a:r>
            <a:r>
              <a:rPr/>
              <a:t> </a:t>
            </a:r>
            <a:r>
              <a:rPr/>
              <a:t>for</a:t>
            </a:r>
            <a:r>
              <a:rPr/>
              <a:t> </a:t>
            </a:r>
            <a:r>
              <a:rPr/>
              <a:t>the</a:t>
            </a:r>
            <a:r>
              <a:rPr/>
              <a:t> </a:t>
            </a:r>
            <a:r>
              <a:rPr/>
              <a:t>5’s.</a:t>
            </a:r>
            <a:r>
              <a:rPr/>
              <a:t> </a:t>
            </a:r>
            <a:r>
              <a:rPr/>
              <a:t>Red</a:t>
            </a:r>
            <a:r>
              <a:rPr/>
              <a:t> </a:t>
            </a:r>
            <a:r>
              <a:rPr/>
              <a:t>versus</a:t>
            </a:r>
            <a:r>
              <a:rPr/>
              <a:t> </a:t>
            </a:r>
            <a:r>
              <a:rPr/>
              <a:t>black</a:t>
            </a:r>
            <a:r>
              <a:rPr/>
              <a:t> </a:t>
            </a:r>
            <a:r>
              <a:rPr/>
              <a:t>or</a:t>
            </a:r>
            <a:r>
              <a:rPr/>
              <a:t> </a:t>
            </a:r>
            <a:r>
              <a:rPr/>
              <a:t>black</a:t>
            </a:r>
            <a:r>
              <a:rPr/>
              <a:t> </a:t>
            </a:r>
            <a:r>
              <a:rPr/>
              <a:t>versus</a:t>
            </a:r>
            <a:r>
              <a:rPr/>
              <a:t> </a:t>
            </a:r>
            <a:r>
              <a:rPr/>
              <a:t>gray.</a:t>
            </a:r>
            <a:r>
              <a:rPr/>
              <a:t> </a:t>
            </a:r>
            <a:r>
              <a:rPr/>
              <a:t>Doesn’t</a:t>
            </a:r>
            <a:r>
              <a:rPr/>
              <a:t> </a:t>
            </a:r>
            <a:r>
              <a:rPr/>
              <a:t>this</a:t>
            </a:r>
            <a:r>
              <a:rPr/>
              <a:t> </a:t>
            </a:r>
            <a:r>
              <a:rPr/>
              <a:t>hurt</a:t>
            </a:r>
            <a:r>
              <a:rPr/>
              <a:t> </a:t>
            </a:r>
            <a:r>
              <a:rPr/>
              <a:t>the</a:t>
            </a:r>
            <a:r>
              <a:rPr/>
              <a:t> </a:t>
            </a:r>
            <a:r>
              <a:rPr/>
              <a:t>feelings</a:t>
            </a:r>
            <a:r>
              <a:rPr/>
              <a:t> </a:t>
            </a:r>
            <a:r>
              <a:rPr/>
              <a:t>of</a:t>
            </a:r>
            <a:r>
              <a:rPr/>
              <a:t> </a:t>
            </a:r>
            <a:r>
              <a:rPr/>
              <a:t>the</a:t>
            </a:r>
            <a:r>
              <a:rPr/>
              <a:t> </a:t>
            </a:r>
            <a:r>
              <a:rPr/>
              <a:t>other</a:t>
            </a:r>
            <a:r>
              <a:rPr/>
              <a:t> </a:t>
            </a:r>
            <a:r>
              <a:rPr/>
              <a:t>numbers?</a:t>
            </a:r>
            <a:r>
              <a:rPr/>
              <a:t> </a:t>
            </a:r>
            <a:r>
              <a:rPr/>
              <a:t>I</a:t>
            </a:r>
            <a:r>
              <a:rPr/>
              <a:t> </a:t>
            </a:r>
            <a:r>
              <a:rPr/>
              <a:t>hear</a:t>
            </a:r>
            <a:r>
              <a:rPr/>
              <a:t> </a:t>
            </a:r>
            <a:r>
              <a:rPr/>
              <a:t>the</a:t>
            </a:r>
            <a:r>
              <a:rPr/>
              <a:t> </a:t>
            </a:r>
            <a:r>
              <a:rPr/>
              <a:t>6</a:t>
            </a:r>
            <a:r>
              <a:rPr/>
              <a:t> </a:t>
            </a:r>
            <a:r>
              <a:rPr/>
              <a:t>has</a:t>
            </a:r>
            <a:r>
              <a:rPr/>
              <a:t> </a:t>
            </a:r>
            <a:r>
              <a:rPr/>
              <a:t>a</a:t>
            </a:r>
            <a:r>
              <a:rPr/>
              <a:t> </a:t>
            </a:r>
            <a:r>
              <a:rPr/>
              <a:t>fragile</a:t>
            </a:r>
            <a:r>
              <a:rPr/>
              <a:t> </a:t>
            </a:r>
            <a:r>
              <a:rPr/>
              <a:t>ego.</a:t>
            </a:r>
          </a:p>
          <a:p>
            <a:pPr lvl="0" marL="0" indent="0">
              <a:buNone/>
            </a:pPr>
          </a:p>
          <a:p>
            <a:pPr lvl="0" marL="0" indent="0">
              <a:buNone/>
            </a:pPr>
            <a:r>
              <a:rPr/>
              <a:t>Seriously,</a:t>
            </a:r>
            <a:r>
              <a:rPr/>
              <a:t> </a:t>
            </a:r>
            <a:r>
              <a:rPr/>
              <a:t>the</a:t>
            </a:r>
            <a:r>
              <a:rPr/>
              <a:t> </a:t>
            </a:r>
            <a:r>
              <a:rPr/>
              <a:t>effort</a:t>
            </a:r>
            <a:r>
              <a:rPr/>
              <a:t> </a:t>
            </a:r>
            <a:r>
              <a:rPr/>
              <a:t>to</a:t>
            </a:r>
            <a:r>
              <a:rPr/>
              <a:t> </a:t>
            </a:r>
            <a:r>
              <a:rPr/>
              <a:t>emphasize</a:t>
            </a:r>
            <a:r>
              <a:rPr/>
              <a:t> </a:t>
            </a:r>
            <a:r>
              <a:rPr/>
              <a:t>one</a:t>
            </a:r>
            <a:r>
              <a:rPr/>
              <a:t> </a:t>
            </a:r>
            <a:r>
              <a:rPr/>
              <a:t>group</a:t>
            </a:r>
            <a:r>
              <a:rPr/>
              <a:t> </a:t>
            </a:r>
            <a:r>
              <a:rPr/>
              <a:t>always</a:t>
            </a:r>
            <a:r>
              <a:rPr/>
              <a:t> </a:t>
            </a:r>
            <a:r>
              <a:rPr/>
              <a:t>results</a:t>
            </a:r>
            <a:r>
              <a:rPr/>
              <a:t> </a:t>
            </a:r>
            <a:r>
              <a:rPr/>
              <a:t>in</a:t>
            </a:r>
            <a:r>
              <a:rPr/>
              <a:t> </a:t>
            </a:r>
            <a:r>
              <a:rPr/>
              <a:t>the</a:t>
            </a:r>
            <a:r>
              <a:rPr/>
              <a:t> </a:t>
            </a:r>
            <a:r>
              <a:rPr/>
              <a:t>de-empahsis</a:t>
            </a:r>
            <a:r>
              <a:rPr/>
              <a:t> </a:t>
            </a:r>
            <a:r>
              <a:rPr/>
              <a:t>of</a:t>
            </a:r>
            <a:r>
              <a:rPr/>
              <a:t> </a:t>
            </a:r>
            <a:r>
              <a:rPr/>
              <a:t>other</a:t>
            </a:r>
            <a:r>
              <a:rPr/>
              <a:t> </a:t>
            </a:r>
            <a:r>
              <a:rPr/>
              <a:t>groups.</a:t>
            </a:r>
            <a:r>
              <a:rPr/>
              <a:t> </a:t>
            </a:r>
            <a:r>
              <a:rPr/>
              <a:t>You</a:t>
            </a:r>
            <a:r>
              <a:rPr/>
              <a:t> </a:t>
            </a:r>
            <a:r>
              <a:rPr/>
              <a:t>may</a:t>
            </a:r>
            <a:r>
              <a:rPr/>
              <a:t> </a:t>
            </a:r>
            <a:r>
              <a:rPr/>
              <a:t>feel</a:t>
            </a:r>
            <a:r>
              <a:rPr/>
              <a:t> </a:t>
            </a:r>
            <a:r>
              <a:rPr/>
              <a:t>uncomfortable</a:t>
            </a:r>
            <a:r>
              <a:rPr/>
              <a:t> </a:t>
            </a:r>
            <a:r>
              <a:rPr/>
              <a:t>with</a:t>
            </a:r>
            <a:r>
              <a:rPr/>
              <a:t> </a:t>
            </a:r>
            <a:r>
              <a:rPr/>
              <a:t>this</a:t>
            </a:r>
            <a:r>
              <a:rPr/>
              <a:t> </a:t>
            </a:r>
            <a:r>
              <a:rPr/>
              <a:t>because</a:t>
            </a:r>
            <a:r>
              <a:rPr/>
              <a:t> </a:t>
            </a:r>
            <a:r>
              <a:rPr/>
              <a:t>you</a:t>
            </a:r>
            <a:r>
              <a:rPr/>
              <a:t> </a:t>
            </a:r>
            <a:r>
              <a:rPr/>
              <a:t>don’t</a:t>
            </a:r>
            <a:r>
              <a:rPr/>
              <a:t> </a:t>
            </a:r>
            <a:r>
              <a:rPr/>
              <a:t>really</a:t>
            </a:r>
            <a:r>
              <a:rPr/>
              <a:t> </a:t>
            </a:r>
            <a:r>
              <a:rPr/>
              <a:t>know</a:t>
            </a:r>
            <a:r>
              <a:rPr/>
              <a:t> </a:t>
            </a:r>
            <a:r>
              <a:rPr/>
              <a:t>what</a:t>
            </a:r>
            <a:r>
              <a:rPr/>
              <a:t> </a:t>
            </a:r>
            <a:r>
              <a:rPr/>
              <a:t>group</a:t>
            </a:r>
            <a:r>
              <a:rPr/>
              <a:t> </a:t>
            </a:r>
            <a:r>
              <a:rPr/>
              <a:t>is</a:t>
            </a:r>
            <a:r>
              <a:rPr/>
              <a:t> </a:t>
            </a:r>
            <a:r>
              <a:rPr/>
              <a:t>worth</a:t>
            </a:r>
            <a:r>
              <a:rPr/>
              <a:t> </a:t>
            </a:r>
            <a:r>
              <a:rPr/>
              <a:t>emphasizing.</a:t>
            </a:r>
            <a:r>
              <a:rPr/>
              <a:t> </a:t>
            </a:r>
            <a:r>
              <a:rPr/>
              <a:t>Fair</a:t>
            </a:r>
            <a:r>
              <a:rPr/>
              <a:t> </a:t>
            </a:r>
            <a:r>
              <a:rPr/>
              <a:t>enough.</a:t>
            </a:r>
            <a:r>
              <a:rPr/>
              <a:t> </a:t>
            </a:r>
            <a:r>
              <a:rPr/>
              <a:t>If</a:t>
            </a:r>
            <a:r>
              <a:rPr/>
              <a:t> </a:t>
            </a:r>
            <a:r>
              <a:rPr/>
              <a:t>you</a:t>
            </a:r>
            <a:r>
              <a:rPr/>
              <a:t> </a:t>
            </a:r>
            <a:r>
              <a:rPr/>
              <a:t>don’t</a:t>
            </a:r>
            <a:r>
              <a:rPr/>
              <a:t> </a:t>
            </a:r>
            <a:r>
              <a:rPr/>
              <a:t>know,</a:t>
            </a:r>
            <a:r>
              <a:rPr/>
              <a:t> </a:t>
            </a:r>
            <a:r>
              <a:rPr/>
              <a:t>then</a:t>
            </a:r>
            <a:r>
              <a:rPr/>
              <a:t> </a:t>
            </a:r>
            <a:r>
              <a:rPr/>
              <a:t>there</a:t>
            </a:r>
            <a:r>
              <a:rPr/>
              <a:t> </a:t>
            </a:r>
            <a:r>
              <a:rPr/>
              <a:t>are</a:t>
            </a:r>
            <a:r>
              <a:rPr/>
              <a:t> </a:t>
            </a:r>
            <a:r>
              <a:rPr/>
              <a:t>interactive</a:t>
            </a:r>
            <a:r>
              <a:rPr/>
              <a:t> </a:t>
            </a:r>
            <a:r>
              <a:rPr/>
              <a:t>features</a:t>
            </a:r>
            <a:r>
              <a:rPr/>
              <a:t> </a:t>
            </a:r>
            <a:r>
              <a:rPr/>
              <a:t>like</a:t>
            </a:r>
            <a:r>
              <a:rPr/>
              <a:t> </a:t>
            </a:r>
            <a:r>
              <a:rPr/>
              <a:t>mouseover</a:t>
            </a:r>
            <a:r>
              <a:rPr/>
              <a:t> </a:t>
            </a:r>
            <a:r>
              <a:rPr/>
              <a:t>that</a:t>
            </a:r>
            <a:r>
              <a:rPr/>
              <a:t> </a:t>
            </a:r>
            <a:r>
              <a:rPr/>
              <a:t>allow</a:t>
            </a:r>
            <a:r>
              <a:rPr/>
              <a:t> </a:t>
            </a:r>
            <a:r>
              <a:rPr/>
              <a:t>the</a:t>
            </a:r>
            <a:r>
              <a:rPr/>
              <a:t> </a:t>
            </a:r>
            <a:r>
              <a:rPr/>
              <a:t>end</a:t>
            </a:r>
            <a:r>
              <a:rPr/>
              <a:t> </a:t>
            </a:r>
            <a:r>
              <a:rPr/>
              <a:t>user</a:t>
            </a:r>
            <a:r>
              <a:rPr/>
              <a:t> </a:t>
            </a:r>
            <a:r>
              <a:rPr/>
              <a:t>to</a:t>
            </a:r>
            <a:r>
              <a:rPr/>
              <a:t> </a:t>
            </a:r>
            <a:r>
              <a:rPr/>
              <a:t>change</a:t>
            </a:r>
            <a:r>
              <a:rPr/>
              <a:t> </a:t>
            </a:r>
            <a:r>
              <a:rPr/>
              <a:t>the</a:t>
            </a:r>
            <a:r>
              <a:rPr/>
              <a:t> </a:t>
            </a:r>
            <a:r>
              <a:rPr/>
              <a:t>emphasis</a:t>
            </a:r>
            <a:r>
              <a:rPr/>
              <a:t> </a:t>
            </a:r>
            <a:r>
              <a:rPr/>
              <a:t>on</a:t>
            </a:r>
            <a:r>
              <a:rPr/>
              <a:t> </a:t>
            </a:r>
            <a:r>
              <a:rPr/>
              <a:t>the</a:t>
            </a:r>
            <a:r>
              <a:rPr/>
              <a:t> </a:t>
            </a:r>
            <a:r>
              <a:rPr/>
              <a:t>fly</a:t>
            </a:r>
            <a:r>
              <a:rPr/>
              <a:t> </a:t>
            </a:r>
            <a:r>
              <a:rPr/>
              <a:t>to</a:t>
            </a:r>
            <a:r>
              <a:rPr/>
              <a:t> </a:t>
            </a:r>
            <a:r>
              <a:rPr/>
              <a:t>what</a:t>
            </a:r>
            <a:r>
              <a:rPr/>
              <a:t> </a:t>
            </a:r>
            <a:r>
              <a:rPr/>
              <a:t>they</a:t>
            </a:r>
            <a:r>
              <a:rPr/>
              <a:t> </a:t>
            </a:r>
            <a:r>
              <a:rPr/>
              <a:t>find</a:t>
            </a:r>
            <a:r>
              <a:rPr/>
              <a:t> </a:t>
            </a:r>
            <a:r>
              <a:rPr/>
              <a:t>intersting.</a:t>
            </a:r>
            <a:r>
              <a:rPr/>
              <a:t> </a:t>
            </a:r>
            <a:r>
              <a:rPr/>
              <a:t>Mouseover</a:t>
            </a:r>
            <a:r>
              <a:rPr/>
              <a:t> </a:t>
            </a:r>
            <a:r>
              <a:rPr/>
              <a:t>is</a:t>
            </a:r>
            <a:r>
              <a:rPr/>
              <a:t> </a:t>
            </a:r>
            <a:r>
              <a:rPr/>
              <a:t>a</a:t>
            </a:r>
            <a:r>
              <a:rPr/>
              <a:t> </a:t>
            </a:r>
            <a:r>
              <a:rPr/>
              <a:t>feature</a:t>
            </a:r>
            <a:r>
              <a:rPr/>
              <a:t> </a:t>
            </a:r>
            <a:r>
              <a:rPr/>
              <a:t>where</a:t>
            </a:r>
            <a:r>
              <a:rPr/>
              <a:t> </a:t>
            </a:r>
            <a:r>
              <a:rPr/>
              <a:t>the</a:t>
            </a:r>
            <a:r>
              <a:rPr/>
              <a:t> </a:t>
            </a:r>
            <a:r>
              <a:rPr/>
              <a:t>graph</a:t>
            </a:r>
            <a:r>
              <a:rPr/>
              <a:t> </a:t>
            </a:r>
            <a:r>
              <a:rPr/>
              <a:t>changes</a:t>
            </a:r>
            <a:r>
              <a:rPr/>
              <a:t> </a:t>
            </a:r>
            <a:r>
              <a:rPr/>
              <a:t>as</a:t>
            </a:r>
            <a:r>
              <a:rPr/>
              <a:t> </a:t>
            </a:r>
            <a:r>
              <a:rPr/>
              <a:t>you</a:t>
            </a:r>
            <a:r>
              <a:rPr/>
              <a:t> </a:t>
            </a:r>
            <a:r>
              <a:rPr/>
              <a:t>let</a:t>
            </a:r>
            <a:r>
              <a:rPr/>
              <a:t> </a:t>
            </a:r>
            <a:r>
              <a:rPr/>
              <a:t>the</a:t>
            </a:r>
            <a:r>
              <a:rPr/>
              <a:t> </a:t>
            </a:r>
            <a:r>
              <a:rPr/>
              <a:t>mouse</a:t>
            </a:r>
            <a:r>
              <a:rPr/>
              <a:t> </a:t>
            </a:r>
            <a:r>
              <a:rPr/>
              <a:t>hover</a:t>
            </a:r>
            <a:r>
              <a:rPr/>
              <a:t> </a:t>
            </a:r>
            <a:r>
              <a:rPr/>
              <a:t>over</a:t>
            </a:r>
            <a:r>
              <a:rPr/>
              <a:t> </a:t>
            </a:r>
            <a:r>
              <a:rPr/>
              <a:t>certain</a:t>
            </a:r>
            <a:r>
              <a:rPr/>
              <a:t> </a:t>
            </a:r>
            <a:r>
              <a:rPr/>
              <a:t>features</a:t>
            </a:r>
            <a:r>
              <a:rPr/>
              <a:t> </a:t>
            </a:r>
            <a:r>
              <a:rPr/>
              <a:t>of</a:t>
            </a:r>
            <a:r>
              <a:rPr/>
              <a:t> </a:t>
            </a:r>
            <a:r>
              <a:rPr/>
              <a:t>the</a:t>
            </a:r>
            <a:r>
              <a:rPr/>
              <a:t> </a:t>
            </a:r>
            <a:r>
              <a:rPr/>
              <a:t>graph.</a:t>
            </a:r>
            <a:r>
              <a:rPr/>
              <a:t> </a:t>
            </a:r>
            <a:r>
              <a:rPr/>
              <a:t>It</a:t>
            </a:r>
            <a:r>
              <a:rPr/>
              <a:t> </a:t>
            </a:r>
            <a:r>
              <a:rPr/>
              <a:t>is</a:t>
            </a:r>
            <a:r>
              <a:rPr/>
              <a:t> </a:t>
            </a:r>
            <a:r>
              <a:rPr/>
              <a:t>a</a:t>
            </a:r>
            <a:r>
              <a:rPr/>
              <a:t> </a:t>
            </a:r>
            <a:r>
              <a:rPr/>
              <a:t>very</a:t>
            </a:r>
            <a:r>
              <a:rPr/>
              <a:t> </a:t>
            </a:r>
            <a:r>
              <a:rPr/>
              <a:t>effective</a:t>
            </a:r>
            <a:r>
              <a:rPr/>
              <a:t> </a:t>
            </a:r>
            <a:r>
              <a:rPr/>
              <a:t>tool,</a:t>
            </a:r>
            <a:r>
              <a:rPr/>
              <a:t> </a:t>
            </a:r>
            <a:r>
              <a:rPr/>
              <a:t>but</a:t>
            </a:r>
            <a:r>
              <a:rPr/>
              <a:t> </a:t>
            </a:r>
            <a:r>
              <a:rPr/>
              <a:t>beyond</a:t>
            </a:r>
            <a:r>
              <a:rPr/>
              <a:t> </a:t>
            </a:r>
            <a:r>
              <a:rPr/>
              <a:t>the</a:t>
            </a:r>
            <a:r>
              <a:rPr/>
              <a:t> </a:t>
            </a:r>
            <a:r>
              <a:rPr/>
              <a:t>scope</a:t>
            </a:r>
            <a:r>
              <a:rPr/>
              <a:t> </a:t>
            </a:r>
            <a:r>
              <a:rPr/>
              <a:t>of</a:t>
            </a:r>
            <a:r>
              <a:rPr/>
              <a:t> </a:t>
            </a:r>
            <a:r>
              <a:rPr/>
              <a:t>this</a:t>
            </a:r>
            <a:r>
              <a:rPr/>
              <a:t> </a:t>
            </a:r>
            <a:r>
              <a:rPr/>
              <a:t>workshop.</a:t>
            </a:r>
          </a:p>
          <a:p>
            <a:pPr lvl="0" marL="0" indent="0">
              <a:buNone/>
            </a:pPr>
          </a:p>
          <a:p>
            <a:pPr lvl="0" marL="0" indent="0">
              <a:buNone/>
            </a:pPr>
            <a:r>
              <a:rPr/>
              <a:t>There’s</a:t>
            </a:r>
            <a:r>
              <a:rPr/>
              <a:t> </a:t>
            </a:r>
            <a:r>
              <a:rPr/>
              <a:t>also</a:t>
            </a:r>
            <a:r>
              <a:rPr/>
              <a:t> </a:t>
            </a:r>
            <a:r>
              <a:rPr/>
              <a:t>a</a:t>
            </a:r>
            <a:r>
              <a:rPr/>
              <a:t> </a:t>
            </a:r>
            <a:r>
              <a:rPr/>
              <a:t>common</a:t>
            </a:r>
            <a:r>
              <a:rPr/>
              <a:t> </a:t>
            </a:r>
            <a:r>
              <a:rPr/>
              <a:t>refrain,</a:t>
            </a:r>
            <a:r>
              <a:rPr/>
              <a:t> </a:t>
            </a:r>
            <a:r>
              <a:rPr/>
              <a:t>“</a:t>
            </a:r>
            <a:r>
              <a:rPr/>
              <a:t>LEt</a:t>
            </a:r>
            <a:r>
              <a:rPr/>
              <a:t> </a:t>
            </a:r>
            <a:r>
              <a:rPr/>
              <a:t>the</a:t>
            </a:r>
            <a:r>
              <a:rPr/>
              <a:t> </a:t>
            </a:r>
            <a:r>
              <a:rPr/>
              <a:t>data</a:t>
            </a:r>
            <a:r>
              <a:rPr/>
              <a:t> </a:t>
            </a:r>
            <a:r>
              <a:rPr/>
              <a:t>speak</a:t>
            </a:r>
            <a:r>
              <a:rPr/>
              <a:t> </a:t>
            </a:r>
            <a:r>
              <a:rPr/>
              <a:t>for</a:t>
            </a:r>
            <a:r>
              <a:rPr/>
              <a:t> </a:t>
            </a:r>
            <a:r>
              <a:rPr/>
              <a:t>itself.</a:t>
            </a:r>
            <a:r>
              <a:rPr/>
              <a:t>”</a:t>
            </a:r>
            <a:r>
              <a:rPr/>
              <a:t> </a:t>
            </a:r>
            <a:r>
              <a:rPr/>
              <a:t>It</a:t>
            </a:r>
            <a:r>
              <a:rPr/>
              <a:t> </a:t>
            </a:r>
            <a:r>
              <a:rPr/>
              <a:t>sounds</a:t>
            </a:r>
            <a:r>
              <a:rPr/>
              <a:t> </a:t>
            </a:r>
            <a:r>
              <a:rPr/>
              <a:t>nice</a:t>
            </a:r>
            <a:r>
              <a:rPr/>
              <a:t> </a:t>
            </a:r>
            <a:r>
              <a:rPr/>
              <a:t>in</a:t>
            </a:r>
            <a:r>
              <a:rPr/>
              <a:t> </a:t>
            </a:r>
            <a:r>
              <a:rPr/>
              <a:t>theory,</a:t>
            </a:r>
            <a:r>
              <a:rPr/>
              <a:t> </a:t>
            </a:r>
            <a:r>
              <a:rPr/>
              <a:t>but</a:t>
            </a:r>
            <a:r>
              <a:rPr/>
              <a:t> </a:t>
            </a:r>
            <a:r>
              <a:rPr/>
              <a:t>in</a:t>
            </a:r>
            <a:r>
              <a:rPr/>
              <a:t> </a:t>
            </a:r>
            <a:r>
              <a:rPr/>
              <a:t>practice,</a:t>
            </a:r>
            <a:r>
              <a:rPr/>
              <a:t> </a:t>
            </a:r>
            <a:r>
              <a:rPr/>
              <a:t>data</a:t>
            </a:r>
            <a:r>
              <a:rPr/>
              <a:t> </a:t>
            </a:r>
            <a:r>
              <a:rPr/>
              <a:t>doesn’t</a:t>
            </a:r>
            <a:r>
              <a:rPr/>
              <a:t> </a:t>
            </a:r>
            <a:r>
              <a:rPr/>
              <a:t>speak</a:t>
            </a:r>
            <a:r>
              <a:rPr/>
              <a:t> </a:t>
            </a:r>
            <a:r>
              <a:rPr/>
              <a:t>very</a:t>
            </a:r>
            <a:r>
              <a:rPr/>
              <a:t> </a:t>
            </a:r>
            <a:r>
              <a:rPr/>
              <a:t>well.</a:t>
            </a:r>
            <a:r>
              <a:rPr/>
              <a:t> </a:t>
            </a:r>
            <a:r>
              <a:rPr/>
              <a:t>It</a:t>
            </a:r>
            <a:r>
              <a:rPr/>
              <a:t> </a:t>
            </a:r>
            <a:r>
              <a:rPr/>
              <a:t>has</a:t>
            </a:r>
            <a:r>
              <a:rPr/>
              <a:t> </a:t>
            </a:r>
            <a:r>
              <a:rPr/>
              <a:t>a</a:t>
            </a:r>
            <a:r>
              <a:rPr/>
              <a:t> </a:t>
            </a:r>
            <a:r>
              <a:rPr/>
              <a:t>soft</a:t>
            </a:r>
            <a:r>
              <a:rPr/>
              <a:t> </a:t>
            </a:r>
            <a:r>
              <a:rPr/>
              <a:t>voice.</a:t>
            </a:r>
            <a:r>
              <a:rPr/>
              <a:t> </a:t>
            </a:r>
            <a:r>
              <a:rPr/>
              <a:t>It</a:t>
            </a:r>
            <a:r>
              <a:rPr/>
              <a:t> </a:t>
            </a:r>
            <a:r>
              <a:rPr/>
              <a:t>mumbles.</a:t>
            </a:r>
            <a:r>
              <a:rPr/>
              <a:t> </a:t>
            </a:r>
            <a:r>
              <a:rPr/>
              <a:t>It’s</a:t>
            </a:r>
            <a:r>
              <a:rPr/>
              <a:t> </a:t>
            </a:r>
            <a:r>
              <a:rPr/>
              <a:t>message</a:t>
            </a:r>
            <a:r>
              <a:rPr/>
              <a:t> </a:t>
            </a:r>
            <a:r>
              <a:rPr/>
              <a:t>gets</a:t>
            </a:r>
            <a:r>
              <a:rPr/>
              <a:t> </a:t>
            </a:r>
            <a:r>
              <a:rPr/>
              <a:t>lost</a:t>
            </a:r>
            <a:r>
              <a:rPr/>
              <a:t> </a:t>
            </a:r>
            <a:r>
              <a:rPr/>
              <a:t>in</a:t>
            </a:r>
            <a:r>
              <a:rPr/>
              <a:t> </a:t>
            </a:r>
            <a:r>
              <a:rPr/>
              <a:t>the</a:t>
            </a:r>
            <a:r>
              <a:rPr/>
              <a:t> </a:t>
            </a:r>
            <a:r>
              <a:rPr/>
              <a:t>noise.</a:t>
            </a:r>
            <a:r>
              <a:rPr/>
              <a:t> </a:t>
            </a:r>
            <a:r>
              <a:rPr/>
              <a:t>You</a:t>
            </a:r>
            <a:r>
              <a:rPr/>
              <a:t> </a:t>
            </a:r>
            <a:r>
              <a:rPr/>
              <a:t>job</a:t>
            </a:r>
            <a:r>
              <a:rPr/>
              <a:t> </a:t>
            </a:r>
            <a:r>
              <a:rPr/>
              <a:t>as</a:t>
            </a:r>
            <a:r>
              <a:rPr/>
              <a:t> </a:t>
            </a:r>
            <a:r>
              <a:rPr/>
              <a:t>a</a:t>
            </a:r>
            <a:r>
              <a:rPr/>
              <a:t> </a:t>
            </a:r>
            <a:r>
              <a:rPr/>
              <a:t>data</a:t>
            </a:r>
            <a:r>
              <a:rPr/>
              <a:t> </a:t>
            </a:r>
            <a:r>
              <a:rPr/>
              <a:t>visualizer</a:t>
            </a:r>
            <a:r>
              <a:rPr/>
              <a:t> </a:t>
            </a:r>
            <a:r>
              <a:rPr/>
              <a:t>is</a:t>
            </a:r>
            <a:r>
              <a:rPr/>
              <a:t> </a:t>
            </a:r>
            <a:r>
              <a:rPr/>
              <a:t>to</a:t>
            </a:r>
            <a:r>
              <a:rPr/>
              <a:t> </a:t>
            </a:r>
            <a:r>
              <a:rPr/>
              <a:t>amplify</a:t>
            </a:r>
            <a:r>
              <a:rPr/>
              <a:t> </a:t>
            </a:r>
            <a:r>
              <a:rPr/>
              <a:t>the</a:t>
            </a:r>
            <a:r>
              <a:rPr/>
              <a:t> </a:t>
            </a:r>
            <a:r>
              <a:rPr/>
              <a:t>message.</a:t>
            </a:r>
            <a:r>
              <a:rPr/>
              <a:t> </a:t>
            </a:r>
            <a:r>
              <a:rPr/>
              <a:t>If</a:t>
            </a:r>
            <a:r>
              <a:rPr/>
              <a:t> </a:t>
            </a:r>
            <a:r>
              <a:rPr/>
              <a:t>you</a:t>
            </a:r>
            <a:r>
              <a:rPr/>
              <a:t> </a:t>
            </a:r>
            <a:r>
              <a:rPr/>
              <a:t>are</a:t>
            </a:r>
            <a:r>
              <a:rPr/>
              <a:t> </a:t>
            </a:r>
            <a:r>
              <a:rPr/>
              <a:t>afraid</a:t>
            </a:r>
            <a:r>
              <a:rPr/>
              <a:t> </a:t>
            </a:r>
            <a:r>
              <a:rPr/>
              <a:t>to</a:t>
            </a:r>
            <a:r>
              <a:rPr/>
              <a:t> </a:t>
            </a:r>
            <a:r>
              <a:rPr/>
              <a:t>do</a:t>
            </a:r>
            <a:r>
              <a:rPr/>
              <a:t> </a:t>
            </a:r>
            <a:r>
              <a:rPr/>
              <a:t>this,</a:t>
            </a:r>
            <a:r>
              <a:rPr/>
              <a:t> </a:t>
            </a:r>
            <a:r>
              <a:rPr/>
              <a:t>you</a:t>
            </a:r>
            <a:r>
              <a:rPr/>
              <a:t> </a:t>
            </a:r>
            <a:r>
              <a:rPr/>
              <a:t>are</a:t>
            </a:r>
            <a:r>
              <a:rPr/>
              <a:t> </a:t>
            </a:r>
            <a:r>
              <a:rPr/>
              <a:t>in</a:t>
            </a:r>
            <a:r>
              <a:rPr/>
              <a:t> </a:t>
            </a:r>
            <a:r>
              <a:rPr/>
              <a:t>the</a:t>
            </a:r>
            <a:r>
              <a:rPr/>
              <a:t> </a:t>
            </a:r>
            <a:r>
              <a:rPr/>
              <a:t>wrong</a:t>
            </a:r>
            <a:r>
              <a:rPr/>
              <a:t> </a:t>
            </a:r>
            <a:r>
              <a:rPr/>
              <a:t>job.</a:t>
            </a:r>
          </a:p>
          <a:p>
            <a:pPr lvl="0" marL="0" indent="0">
              <a:buNone/>
            </a:pPr>
          </a:p>
          <a:p>
            <a:pPr lvl="0" marL="0" indent="0">
              <a:buNone/>
            </a:pPr>
            <a:r>
              <a:rPr/>
              <a:t>The</a:t>
            </a:r>
            <a:r>
              <a:rPr/>
              <a:t> </a:t>
            </a:r>
            <a:r>
              <a:rPr/>
              <a:t>other</a:t>
            </a:r>
            <a:r>
              <a:rPr/>
              <a:t> </a:t>
            </a:r>
            <a:r>
              <a:rPr/>
              <a:t>thing</a:t>
            </a:r>
            <a:r>
              <a:rPr/>
              <a:t> </a:t>
            </a:r>
            <a:r>
              <a:rPr/>
              <a:t>to</a:t>
            </a:r>
            <a:r>
              <a:rPr/>
              <a:t> </a:t>
            </a:r>
            <a:r>
              <a:rPr/>
              <a:t>keep</a:t>
            </a:r>
            <a:r>
              <a:rPr/>
              <a:t> </a:t>
            </a:r>
            <a:r>
              <a:rPr/>
              <a:t>in</a:t>
            </a:r>
            <a:r>
              <a:rPr/>
              <a:t> </a:t>
            </a:r>
            <a:r>
              <a:rPr/>
              <a:t>mind</a:t>
            </a:r>
            <a:r>
              <a:rPr/>
              <a:t> </a:t>
            </a:r>
            <a:r>
              <a:rPr/>
              <a:t>is</a:t>
            </a:r>
            <a:r>
              <a:rPr/>
              <a:t> </a:t>
            </a:r>
            <a:r>
              <a:rPr/>
              <a:t>that</a:t>
            </a:r>
            <a:r>
              <a:rPr/>
              <a:t> </a:t>
            </a:r>
            <a:r>
              <a:rPr/>
              <a:t>if</a:t>
            </a:r>
            <a:r>
              <a:rPr/>
              <a:t> </a:t>
            </a:r>
            <a:r>
              <a:rPr/>
              <a:t>you</a:t>
            </a:r>
            <a:r>
              <a:rPr/>
              <a:t> </a:t>
            </a:r>
            <a:r>
              <a:rPr/>
              <a:t>have</a:t>
            </a:r>
            <a:r>
              <a:rPr/>
              <a:t> </a:t>
            </a:r>
            <a:r>
              <a:rPr/>
              <a:t>the</a:t>
            </a:r>
            <a:r>
              <a:rPr/>
              <a:t> </a:t>
            </a:r>
            <a:r>
              <a:rPr/>
              <a:t>power</a:t>
            </a:r>
            <a:r>
              <a:rPr/>
              <a:t> </a:t>
            </a:r>
            <a:r>
              <a:rPr/>
              <a:t>to</a:t>
            </a:r>
            <a:r>
              <a:rPr/>
              <a:t> </a:t>
            </a:r>
            <a:r>
              <a:rPr/>
              <a:t>emphasize</a:t>
            </a:r>
            <a:r>
              <a:rPr/>
              <a:t> </a:t>
            </a:r>
            <a:r>
              <a:rPr/>
              <a:t>(or</a:t>
            </a:r>
            <a:r>
              <a:rPr/>
              <a:t> </a:t>
            </a:r>
            <a:r>
              <a:rPr/>
              <a:t>de-emphasize)</a:t>
            </a:r>
            <a:r>
              <a:rPr/>
              <a:t> </a:t>
            </a:r>
            <a:r>
              <a:rPr/>
              <a:t>certain</a:t>
            </a:r>
            <a:r>
              <a:rPr/>
              <a:t> </a:t>
            </a:r>
            <a:r>
              <a:rPr/>
              <a:t>features</a:t>
            </a:r>
            <a:r>
              <a:rPr/>
              <a:t> </a:t>
            </a:r>
            <a:r>
              <a:rPr/>
              <a:t>of</a:t>
            </a:r>
            <a:r>
              <a:rPr/>
              <a:t> </a:t>
            </a:r>
            <a:r>
              <a:rPr/>
              <a:t>the</a:t>
            </a:r>
            <a:r>
              <a:rPr/>
              <a:t> </a:t>
            </a:r>
            <a:r>
              <a:rPr/>
              <a:t>data,</a:t>
            </a:r>
            <a:r>
              <a:rPr/>
              <a:t> </a:t>
            </a:r>
            <a:r>
              <a:rPr/>
              <a:t>you</a:t>
            </a:r>
            <a:r>
              <a:rPr/>
              <a:t> </a:t>
            </a:r>
            <a:r>
              <a:rPr/>
              <a:t>have</a:t>
            </a:r>
            <a:r>
              <a:rPr/>
              <a:t> </a:t>
            </a:r>
            <a:r>
              <a:rPr/>
              <a:t>the</a:t>
            </a:r>
            <a:r>
              <a:rPr/>
              <a:t> </a:t>
            </a:r>
            <a:r>
              <a:rPr/>
              <a:t>power</a:t>
            </a:r>
            <a:r>
              <a:rPr/>
              <a:t> </a:t>
            </a:r>
            <a:r>
              <a:rPr/>
              <a:t>to</a:t>
            </a:r>
            <a:r>
              <a:rPr/>
              <a:t> </a:t>
            </a:r>
            <a:r>
              <a:rPr/>
              <a:t>deceive</a:t>
            </a:r>
            <a:r>
              <a:rPr/>
              <a:t> </a:t>
            </a:r>
            <a:r>
              <a:rPr/>
              <a:t>your</a:t>
            </a:r>
            <a:r>
              <a:rPr/>
              <a:t> </a:t>
            </a:r>
            <a:r>
              <a:rPr/>
              <a:t>reader.</a:t>
            </a:r>
            <a:r>
              <a:rPr/>
              <a:t> </a:t>
            </a:r>
            <a:r>
              <a:rPr/>
              <a:t>And</a:t>
            </a:r>
            <a:r>
              <a:rPr/>
              <a:t> </a:t>
            </a:r>
            <a:r>
              <a:rPr/>
              <a:t>this</a:t>
            </a:r>
            <a:r>
              <a:rPr/>
              <a:t> </a:t>
            </a:r>
            <a:r>
              <a:rPr/>
              <a:t>happens</a:t>
            </a:r>
            <a:r>
              <a:rPr/>
              <a:t> </a:t>
            </a:r>
            <a:r>
              <a:rPr/>
              <a:t>a</a:t>
            </a:r>
            <a:r>
              <a:rPr/>
              <a:t> </a:t>
            </a:r>
            <a:r>
              <a:rPr/>
              <a:t>lot.</a:t>
            </a:r>
            <a:r>
              <a:rPr/>
              <a:t> </a:t>
            </a:r>
            <a:r>
              <a:rPr/>
              <a:t>I</a:t>
            </a:r>
            <a:r>
              <a:rPr/>
              <a:t> </a:t>
            </a:r>
            <a:r>
              <a:rPr/>
              <a:t>won’t</a:t>
            </a:r>
            <a:r>
              <a:rPr/>
              <a:t> </a:t>
            </a:r>
            <a:r>
              <a:rPr/>
              <a:t>share</a:t>
            </a:r>
            <a:r>
              <a:rPr/>
              <a:t> </a:t>
            </a:r>
            <a:r>
              <a:rPr/>
              <a:t>any</a:t>
            </a:r>
            <a:r>
              <a:rPr/>
              <a:t> </a:t>
            </a:r>
            <a:r>
              <a:rPr/>
              <a:t>deceptive</a:t>
            </a:r>
            <a:r>
              <a:rPr/>
              <a:t> </a:t>
            </a:r>
            <a:r>
              <a:rPr/>
              <a:t>plots</a:t>
            </a:r>
            <a:r>
              <a:rPr/>
              <a:t> </a:t>
            </a:r>
            <a:r>
              <a:rPr/>
              <a:t>with</a:t>
            </a:r>
            <a:r>
              <a:rPr/>
              <a:t> </a:t>
            </a:r>
            <a:r>
              <a:rPr/>
              <a:t>you,</a:t>
            </a:r>
            <a:r>
              <a:rPr/>
              <a:t> </a:t>
            </a:r>
            <a:r>
              <a:rPr/>
              <a:t>but</a:t>
            </a:r>
            <a:r>
              <a:rPr/>
              <a:t> </a:t>
            </a:r>
            <a:r>
              <a:rPr/>
              <a:t>you</a:t>
            </a:r>
            <a:r>
              <a:rPr/>
              <a:t> </a:t>
            </a:r>
            <a:r>
              <a:rPr/>
              <a:t>can</a:t>
            </a:r>
            <a:r>
              <a:rPr/>
              <a:t> </a:t>
            </a:r>
            <a:r>
              <a:rPr/>
              <a:t>find</a:t>
            </a:r>
            <a:r>
              <a:rPr/>
              <a:t> </a:t>
            </a:r>
            <a:r>
              <a:rPr/>
              <a:t>them</a:t>
            </a:r>
            <a:r>
              <a:rPr/>
              <a:t> </a:t>
            </a:r>
            <a:r>
              <a:rPr/>
              <a:t>easily</a:t>
            </a:r>
            <a:r>
              <a:rPr/>
              <a:t> </a:t>
            </a:r>
            <a:r>
              <a:rPr/>
              <a:t>with</a:t>
            </a:r>
            <a:r>
              <a:rPr/>
              <a:t> </a:t>
            </a:r>
            <a:r>
              <a:rPr/>
              <a:t>a</a:t>
            </a:r>
            <a:r>
              <a:rPr/>
              <a:t> </a:t>
            </a:r>
            <a:r>
              <a:rPr/>
              <a:t>Google</a:t>
            </a:r>
            <a:r>
              <a:rPr/>
              <a:t> </a:t>
            </a:r>
            <a:r>
              <a:rPr/>
              <a:t>search.</a:t>
            </a:r>
            <a:r>
              <a:rPr/>
              <a:t> </a:t>
            </a:r>
            <a:r>
              <a:rPr/>
              <a:t>Some</a:t>
            </a:r>
            <a:r>
              <a:rPr/>
              <a:t> </a:t>
            </a:r>
            <a:r>
              <a:rPr/>
              <a:t>of</a:t>
            </a:r>
            <a:r>
              <a:rPr/>
              <a:t> </a:t>
            </a:r>
            <a:r>
              <a:rPr/>
              <a:t>it</a:t>
            </a:r>
            <a:r>
              <a:rPr/>
              <a:t> </a:t>
            </a:r>
            <a:r>
              <a:rPr/>
              <a:t>is</a:t>
            </a:r>
            <a:r>
              <a:rPr/>
              <a:t> </a:t>
            </a:r>
            <a:r>
              <a:rPr/>
              <a:t>just</a:t>
            </a:r>
            <a:r>
              <a:rPr/>
              <a:t> </a:t>
            </a:r>
            <a:r>
              <a:rPr/>
              <a:t>plain</a:t>
            </a:r>
            <a:r>
              <a:rPr/>
              <a:t> </a:t>
            </a:r>
            <a:r>
              <a:rPr/>
              <a:t>stupidity,</a:t>
            </a:r>
            <a:r>
              <a:rPr/>
              <a:t> </a:t>
            </a:r>
            <a:r>
              <a:rPr/>
              <a:t>but</a:t>
            </a:r>
            <a:r>
              <a:rPr/>
              <a:t> </a:t>
            </a:r>
            <a:r>
              <a:rPr/>
              <a:t>you</a:t>
            </a:r>
            <a:r>
              <a:rPr/>
              <a:t> </a:t>
            </a:r>
            <a:r>
              <a:rPr/>
              <a:t>have</a:t>
            </a:r>
            <a:r>
              <a:rPr/>
              <a:t> </a:t>
            </a:r>
            <a:r>
              <a:rPr/>
              <a:t>to</a:t>
            </a:r>
            <a:r>
              <a:rPr/>
              <a:t> </a:t>
            </a:r>
            <a:r>
              <a:rPr/>
              <a:t>believe</a:t>
            </a:r>
            <a:r>
              <a:rPr/>
              <a:t> </a:t>
            </a:r>
            <a:r>
              <a:rPr/>
              <a:t>that</a:t>
            </a:r>
            <a:r>
              <a:rPr/>
              <a:t> </a:t>
            </a:r>
            <a:r>
              <a:rPr/>
              <a:t>some</a:t>
            </a:r>
            <a:r>
              <a:rPr/>
              <a:t> </a:t>
            </a:r>
            <a:r>
              <a:rPr/>
              <a:t>of</a:t>
            </a:r>
            <a:r>
              <a:rPr/>
              <a:t> </a:t>
            </a:r>
            <a:r>
              <a:rPr/>
              <a:t>it</a:t>
            </a:r>
            <a:r>
              <a:rPr/>
              <a:t> </a:t>
            </a:r>
            <a:r>
              <a:rPr/>
              <a:t>is</a:t>
            </a:r>
            <a:r>
              <a:rPr/>
              <a:t> </a:t>
            </a:r>
            <a:r>
              <a:rPr/>
              <a:t>malicious</a:t>
            </a:r>
            <a:r>
              <a:rPr/>
              <a:t> </a:t>
            </a:r>
            <a:r>
              <a:rPr/>
              <a:t>intent.</a:t>
            </a:r>
            <a:r>
              <a:rPr/>
              <a:t> </a:t>
            </a:r>
            <a:r>
              <a:rPr/>
              <a:t>The</a:t>
            </a:r>
            <a:r>
              <a:rPr/>
              <a:t> </a:t>
            </a:r>
            <a:r>
              <a:rPr/>
              <a:t>examples</a:t>
            </a:r>
            <a:r>
              <a:rPr/>
              <a:t> </a:t>
            </a:r>
            <a:r>
              <a:rPr/>
              <a:t>you</a:t>
            </a:r>
            <a:r>
              <a:rPr/>
              <a:t> </a:t>
            </a:r>
            <a:r>
              <a:rPr/>
              <a:t>see</a:t>
            </a:r>
            <a:r>
              <a:rPr/>
              <a:t> </a:t>
            </a:r>
            <a:r>
              <a:rPr/>
              <a:t>on</a:t>
            </a:r>
            <a:r>
              <a:rPr/>
              <a:t> </a:t>
            </a:r>
            <a:r>
              <a:rPr/>
              <a:t>the</a:t>
            </a:r>
            <a:r>
              <a:rPr/>
              <a:t> </a:t>
            </a:r>
            <a:r>
              <a:rPr/>
              <a:t>web</a:t>
            </a:r>
            <a:r>
              <a:rPr/>
              <a:t> </a:t>
            </a:r>
            <a:r>
              <a:rPr/>
              <a:t>are</a:t>
            </a:r>
            <a:r>
              <a:rPr/>
              <a:t> </a:t>
            </a:r>
            <a:r>
              <a:rPr/>
              <a:t>pretty</a:t>
            </a:r>
            <a:r>
              <a:rPr/>
              <a:t> </a:t>
            </a:r>
            <a:r>
              <a:rPr/>
              <a:t>easy</a:t>
            </a:r>
            <a:r>
              <a:rPr/>
              <a:t> </a:t>
            </a:r>
            <a:r>
              <a:rPr/>
              <a:t>to</a:t>
            </a:r>
            <a:r>
              <a:rPr/>
              <a:t> </a:t>
            </a:r>
            <a:r>
              <a:rPr/>
              <a:t>spot,</a:t>
            </a:r>
            <a:r>
              <a:rPr/>
              <a:t> </a:t>
            </a:r>
            <a:r>
              <a:rPr/>
              <a:t>but</a:t>
            </a:r>
            <a:r>
              <a:rPr/>
              <a:t> </a:t>
            </a:r>
            <a:r>
              <a:rPr/>
              <a:t>that</a:t>
            </a:r>
            <a:r>
              <a:rPr/>
              <a:t> </a:t>
            </a:r>
            <a:r>
              <a:rPr/>
              <a:t>doesn’t</a:t>
            </a:r>
            <a:r>
              <a:rPr/>
              <a:t> </a:t>
            </a:r>
            <a:r>
              <a:rPr/>
              <a:t>mean</a:t>
            </a:r>
            <a:r>
              <a:rPr/>
              <a:t> </a:t>
            </a:r>
            <a:r>
              <a:rPr/>
              <a:t>that</a:t>
            </a:r>
            <a:r>
              <a:rPr/>
              <a:t> </a:t>
            </a:r>
            <a:r>
              <a:rPr/>
              <a:t>there</a:t>
            </a:r>
            <a:r>
              <a:rPr/>
              <a:t> </a:t>
            </a:r>
            <a:r>
              <a:rPr/>
              <a:t>aren’t</a:t>
            </a:r>
            <a:r>
              <a:rPr/>
              <a:t> </a:t>
            </a:r>
            <a:r>
              <a:rPr/>
              <a:t>subtle</a:t>
            </a:r>
            <a:r>
              <a:rPr/>
              <a:t> </a:t>
            </a:r>
            <a:r>
              <a:rPr/>
              <a:t>ways</a:t>
            </a:r>
            <a:r>
              <a:rPr/>
              <a:t> </a:t>
            </a:r>
            <a:r>
              <a:rPr/>
              <a:t>to</a:t>
            </a:r>
            <a:r>
              <a:rPr/>
              <a:t> </a:t>
            </a:r>
            <a:r>
              <a:rPr/>
              <a:t>use</a:t>
            </a:r>
            <a:r>
              <a:rPr/>
              <a:t> </a:t>
            </a:r>
            <a:r>
              <a:rPr/>
              <a:t>graphics</a:t>
            </a:r>
            <a:r>
              <a:rPr/>
              <a:t> </a:t>
            </a:r>
            <a:r>
              <a:rPr/>
              <a:t>to</a:t>
            </a:r>
            <a:r>
              <a:rPr/>
              <a:t> </a:t>
            </a:r>
            <a:r>
              <a:rPr/>
              <a:t>deceive.</a:t>
            </a:r>
          </a:p>
        </p:txBody>
      </p:sp>
      <p:sp>
        <p:nvSpPr>
          <p:cNvPr id="4" name="Slide Number Placeholder 3"/>
          <p:cNvSpPr>
            <a:spLocks noGrp="1"/>
          </p:cNvSpPr>
          <p:nvPr>
            <p:ph type="sldNum" sz="quarter" idx="10"/>
          </p:nvPr>
        </p:nvSpPr>
        <p:spPr/>
        <p:txBody>
          <a:bodyPr/>
          <a:lstStyle/>
          <a:p>
            <a:fld id="{18BDFEC3-8487-43E8-A154-7C12CBC1FFF2}" type="slidenum">
              <a:rPr lang="en-US"/>
              <a:t>181</a:t>
            </a:fld>
            <a:endParaRPr lang="en-US"/>
          </a:p>
        </p:txBody>
      </p:sp>
    </p:spTree>
  </p:cSld>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pure</a:t>
            </a:r>
            <a:r>
              <a:rPr/>
              <a:t> </a:t>
            </a:r>
            <a:r>
              <a:rPr/>
              <a:t>colors:</a:t>
            </a:r>
            <a:r>
              <a:rPr/>
              <a:t> </a:t>
            </a:r>
            <a:r>
              <a:rPr/>
              <a:t>pure</a:t>
            </a:r>
            <a:r>
              <a:rPr/>
              <a:t> </a:t>
            </a:r>
            <a:r>
              <a:rPr/>
              <a:t>red,</a:t>
            </a:r>
            <a:r>
              <a:rPr/>
              <a:t> </a:t>
            </a:r>
            <a:r>
              <a:rPr/>
              <a:t>green,</a:t>
            </a:r>
            <a:r>
              <a:rPr/>
              <a:t> </a:t>
            </a:r>
            <a:r>
              <a:rPr/>
              <a:t>and</a:t>
            </a:r>
            <a:r>
              <a:rPr/>
              <a:t> </a:t>
            </a:r>
            <a:r>
              <a:rPr/>
              <a:t>blue</a:t>
            </a:r>
            <a:r>
              <a:rPr/>
              <a:t> </a:t>
            </a:r>
            <a:r>
              <a:rPr/>
              <a:t>are</a:t>
            </a:r>
            <a:r>
              <a:rPr/>
              <a:t> </a:t>
            </a:r>
            <a:r>
              <a:rPr/>
              <a:t>sometimes</a:t>
            </a:r>
            <a:r>
              <a:rPr/>
              <a:t> </a:t>
            </a:r>
            <a:r>
              <a:rPr/>
              <a:t>a</a:t>
            </a:r>
            <a:r>
              <a:rPr/>
              <a:t> </a:t>
            </a:r>
            <a:r>
              <a:rPr/>
              <a:t>bit</a:t>
            </a:r>
            <a:r>
              <a:rPr/>
              <a:t> </a:t>
            </a:r>
            <a:r>
              <a:rPr/>
              <a:t>harsh.</a:t>
            </a:r>
            <a:r>
              <a:rPr/>
              <a:t> </a:t>
            </a:r>
            <a:r>
              <a:rPr/>
              <a:t>This</a:t>
            </a:r>
            <a:r>
              <a:rPr/>
              <a:t> </a:t>
            </a:r>
            <a:r>
              <a:rPr/>
              <a:t>is</a:t>
            </a:r>
            <a:r>
              <a:rPr/>
              <a:t> </a:t>
            </a:r>
            <a:r>
              <a:rPr/>
              <a:t>especially</a:t>
            </a:r>
            <a:r>
              <a:rPr/>
              <a:t> </a:t>
            </a:r>
            <a:r>
              <a:rPr/>
              <a:t>true</a:t>
            </a:r>
            <a:r>
              <a:rPr/>
              <a:t> </a:t>
            </a:r>
            <a:r>
              <a:rPr/>
              <a:t>if</a:t>
            </a:r>
            <a:r>
              <a:rPr/>
              <a:t> </a:t>
            </a:r>
            <a:r>
              <a:rPr/>
              <a:t>they</a:t>
            </a:r>
            <a:r>
              <a:rPr/>
              <a:t> </a:t>
            </a:r>
            <a:r>
              <a:rPr/>
              <a:t>are</a:t>
            </a:r>
            <a:r>
              <a:rPr/>
              <a:t> </a:t>
            </a:r>
            <a:r>
              <a:rPr/>
              <a:t>placed</a:t>
            </a:r>
            <a:r>
              <a:rPr/>
              <a:t> </a:t>
            </a:r>
            <a:r>
              <a:rPr/>
              <a:t>in</a:t>
            </a:r>
            <a:r>
              <a:rPr/>
              <a:t> </a:t>
            </a:r>
            <a:r>
              <a:rPr/>
              <a:t>direct</a:t>
            </a:r>
            <a:r>
              <a:rPr/>
              <a:t> </a:t>
            </a:r>
            <a:r>
              <a:rPr/>
              <a:t>contrast.</a:t>
            </a:r>
            <a:r>
              <a:rPr/>
              <a:t> </a:t>
            </a:r>
            <a:r>
              <a:rPr/>
              <a:t>Here</a:t>
            </a:r>
            <a:r>
              <a:rPr/>
              <a:t> </a:t>
            </a:r>
            <a:r>
              <a:rPr/>
              <a:t>is</a:t>
            </a:r>
            <a:r>
              <a:rPr/>
              <a:t> </a:t>
            </a:r>
            <a:r>
              <a:rPr/>
              <a:t>an</a:t>
            </a:r>
            <a:r>
              <a:rPr/>
              <a:t> </a:t>
            </a:r>
            <a:r>
              <a:rPr/>
              <a:t>example.</a:t>
            </a:r>
          </a:p>
          <a:p>
            <a:pPr lvl="0" marL="0" indent="0">
              <a:buNone/>
            </a:pPr>
          </a:p>
          <a:p>
            <a:pPr lvl="0" marL="0" indent="0">
              <a:buNone/>
            </a:pPr>
            <a:r>
              <a:rPr/>
              <a:t>One</a:t>
            </a:r>
            <a:r>
              <a:rPr/>
              <a:t> </a:t>
            </a:r>
            <a:r>
              <a:rPr/>
              <a:t>theory</a:t>
            </a:r>
            <a:r>
              <a:rPr/>
              <a:t> </a:t>
            </a:r>
            <a:r>
              <a:rPr/>
              <a:t>why</a:t>
            </a:r>
            <a:r>
              <a:rPr/>
              <a:t> </a:t>
            </a:r>
            <a:r>
              <a:rPr/>
              <a:t>these</a:t>
            </a:r>
            <a:r>
              <a:rPr/>
              <a:t> </a:t>
            </a:r>
            <a:r>
              <a:rPr/>
              <a:t>colors</a:t>
            </a:r>
            <a:r>
              <a:rPr/>
              <a:t> </a:t>
            </a:r>
            <a:r>
              <a:rPr/>
              <a:t>appear</a:t>
            </a:r>
            <a:r>
              <a:rPr/>
              <a:t> </a:t>
            </a:r>
            <a:r>
              <a:rPr/>
              <a:t>harsh</a:t>
            </a:r>
            <a:r>
              <a:rPr/>
              <a:t> </a:t>
            </a:r>
            <a:r>
              <a:rPr/>
              <a:t>is</a:t>
            </a:r>
            <a:r>
              <a:rPr/>
              <a:t> </a:t>
            </a:r>
            <a:r>
              <a:rPr/>
              <a:t>that</a:t>
            </a:r>
            <a:r>
              <a:rPr/>
              <a:t> </a:t>
            </a:r>
            <a:r>
              <a:rPr/>
              <a:t>they</a:t>
            </a:r>
            <a:r>
              <a:rPr/>
              <a:t> </a:t>
            </a:r>
            <a:r>
              <a:rPr/>
              <a:t>tend</a:t>
            </a:r>
            <a:r>
              <a:rPr/>
              <a:t> </a:t>
            </a:r>
            <a:r>
              <a:rPr/>
              <a:t>to</a:t>
            </a:r>
            <a:r>
              <a:rPr/>
              <a:t> </a:t>
            </a:r>
            <a:r>
              <a:rPr/>
              <a:t>produce</a:t>
            </a:r>
            <a:r>
              <a:rPr/>
              <a:t> </a:t>
            </a:r>
            <a:r>
              <a:rPr/>
              <a:t>afterimages.</a:t>
            </a:r>
            <a:r>
              <a:rPr/>
              <a:t> </a:t>
            </a:r>
            <a:r>
              <a:rPr/>
              <a:t>An</a:t>
            </a:r>
            <a:r>
              <a:rPr/>
              <a:t> </a:t>
            </a:r>
            <a:r>
              <a:rPr/>
              <a:t>afterimage</a:t>
            </a:r>
            <a:r>
              <a:rPr/>
              <a:t> </a:t>
            </a:r>
            <a:r>
              <a:rPr/>
              <a:t>is</a:t>
            </a:r>
            <a:r>
              <a:rPr/>
              <a:t> </a:t>
            </a:r>
            <a:r>
              <a:rPr/>
              <a:t>a</a:t>
            </a:r>
            <a:r>
              <a:rPr/>
              <a:t> </a:t>
            </a:r>
            <a:r>
              <a:rPr/>
              <a:t>short</a:t>
            </a:r>
            <a:r>
              <a:rPr/>
              <a:t> </a:t>
            </a:r>
            <a:r>
              <a:rPr/>
              <a:t>term</a:t>
            </a:r>
            <a:r>
              <a:rPr/>
              <a:t> </a:t>
            </a:r>
            <a:r>
              <a:rPr/>
              <a:t>distortion</a:t>
            </a:r>
            <a:r>
              <a:rPr/>
              <a:t> </a:t>
            </a:r>
            <a:r>
              <a:rPr/>
              <a:t>of</a:t>
            </a:r>
            <a:r>
              <a:rPr/>
              <a:t> </a:t>
            </a:r>
            <a:r>
              <a:rPr/>
              <a:t>vision.</a:t>
            </a:r>
            <a:r>
              <a:rPr/>
              <a:t> </a:t>
            </a:r>
            <a:r>
              <a:rPr/>
              <a:t>If</a:t>
            </a:r>
            <a:r>
              <a:rPr/>
              <a:t> </a:t>
            </a:r>
            <a:r>
              <a:rPr/>
              <a:t>you</a:t>
            </a:r>
            <a:r>
              <a:rPr/>
              <a:t> </a:t>
            </a:r>
            <a:r>
              <a:rPr/>
              <a:t>stare</a:t>
            </a:r>
            <a:r>
              <a:rPr/>
              <a:t> </a:t>
            </a:r>
            <a:r>
              <a:rPr/>
              <a:t>at</a:t>
            </a:r>
            <a:r>
              <a:rPr/>
              <a:t> </a:t>
            </a:r>
            <a:r>
              <a:rPr/>
              <a:t>an</a:t>
            </a:r>
            <a:r>
              <a:rPr/>
              <a:t> </a:t>
            </a:r>
            <a:r>
              <a:rPr/>
              <a:t>image</a:t>
            </a:r>
            <a:r>
              <a:rPr/>
              <a:t> </a:t>
            </a:r>
            <a:r>
              <a:rPr/>
              <a:t>long</a:t>
            </a:r>
            <a:r>
              <a:rPr/>
              <a:t> </a:t>
            </a:r>
            <a:r>
              <a:rPr/>
              <a:t>enough,</a:t>
            </a:r>
            <a:r>
              <a:rPr/>
              <a:t> </a:t>
            </a:r>
            <a:r>
              <a:rPr/>
              <a:t>so</a:t>
            </a:r>
            <a:r>
              <a:rPr/>
              <a:t> </a:t>
            </a:r>
            <a:r>
              <a:rPr/>
              <a:t>of</a:t>
            </a:r>
            <a:r>
              <a:rPr/>
              <a:t> </a:t>
            </a:r>
            <a:r>
              <a:rPr/>
              <a:t>the</a:t>
            </a:r>
            <a:r>
              <a:rPr/>
              <a:t> </a:t>
            </a:r>
            <a:r>
              <a:rPr/>
              <a:t>retinal</a:t>
            </a:r>
            <a:r>
              <a:rPr/>
              <a:t> </a:t>
            </a:r>
            <a:r>
              <a:rPr/>
              <a:t>cells</a:t>
            </a:r>
            <a:r>
              <a:rPr/>
              <a:t> </a:t>
            </a:r>
            <a:r>
              <a:rPr/>
              <a:t>in</a:t>
            </a:r>
            <a:r>
              <a:rPr/>
              <a:t> </a:t>
            </a:r>
            <a:r>
              <a:rPr/>
              <a:t>your</a:t>
            </a:r>
            <a:r>
              <a:rPr/>
              <a:t> </a:t>
            </a:r>
            <a:r>
              <a:rPr/>
              <a:t>eye</a:t>
            </a:r>
            <a:r>
              <a:rPr/>
              <a:t> </a:t>
            </a:r>
            <a:r>
              <a:rPr/>
              <a:t>become</a:t>
            </a:r>
            <a:r>
              <a:rPr/>
              <a:t> </a:t>
            </a:r>
            <a:r>
              <a:rPr/>
              <a:t>“</a:t>
            </a:r>
            <a:r>
              <a:rPr/>
              <a:t>tired</a:t>
            </a:r>
            <a:r>
              <a:rPr/>
              <a:t>”</a:t>
            </a:r>
            <a:r>
              <a:rPr/>
              <a:t> </a:t>
            </a:r>
            <a:r>
              <a:rPr/>
              <a:t>and</a:t>
            </a:r>
            <a:r>
              <a:rPr/>
              <a:t> </a:t>
            </a:r>
            <a:r>
              <a:rPr/>
              <a:t>stop</a:t>
            </a:r>
            <a:r>
              <a:rPr/>
              <a:t> </a:t>
            </a:r>
            <a:r>
              <a:rPr/>
              <a:t>firing</a:t>
            </a:r>
            <a:r>
              <a:rPr/>
              <a:t> </a:t>
            </a:r>
            <a:r>
              <a:rPr/>
              <a:t>as</a:t>
            </a:r>
            <a:r>
              <a:rPr/>
              <a:t> </a:t>
            </a:r>
            <a:r>
              <a:rPr/>
              <a:t>often.</a:t>
            </a:r>
            <a:r>
              <a:rPr/>
              <a:t> </a:t>
            </a:r>
            <a:r>
              <a:rPr/>
              <a:t>When</a:t>
            </a:r>
            <a:r>
              <a:rPr/>
              <a:t> </a:t>
            </a:r>
            <a:r>
              <a:rPr/>
              <a:t>your</a:t>
            </a:r>
            <a:r>
              <a:rPr/>
              <a:t> </a:t>
            </a:r>
            <a:r>
              <a:rPr/>
              <a:t>focus</a:t>
            </a:r>
            <a:r>
              <a:rPr/>
              <a:t> </a:t>
            </a:r>
            <a:r>
              <a:rPr/>
              <a:t>finally</a:t>
            </a:r>
            <a:r>
              <a:rPr/>
              <a:t> </a:t>
            </a:r>
            <a:r>
              <a:rPr/>
              <a:t>move</a:t>
            </a:r>
            <a:r>
              <a:rPr/>
              <a:t> </a:t>
            </a:r>
            <a:r>
              <a:rPr/>
              <a:t>away</a:t>
            </a:r>
            <a:r>
              <a:rPr/>
              <a:t> </a:t>
            </a:r>
            <a:r>
              <a:rPr/>
              <a:t>from</a:t>
            </a:r>
            <a:r>
              <a:rPr/>
              <a:t> </a:t>
            </a:r>
            <a:r>
              <a:rPr/>
              <a:t>that</a:t>
            </a:r>
            <a:r>
              <a:rPr/>
              <a:t> </a:t>
            </a:r>
            <a:r>
              <a:rPr/>
              <a:t>image,</a:t>
            </a:r>
            <a:r>
              <a:rPr/>
              <a:t> </a:t>
            </a:r>
            <a:r>
              <a:rPr/>
              <a:t>the</a:t>
            </a:r>
            <a:r>
              <a:rPr/>
              <a:t> </a:t>
            </a:r>
            <a:r>
              <a:rPr/>
              <a:t>opposite</a:t>
            </a:r>
            <a:r>
              <a:rPr/>
              <a:t> </a:t>
            </a:r>
            <a:r>
              <a:rPr/>
              <a:t>pattern</a:t>
            </a:r>
            <a:r>
              <a:rPr/>
              <a:t> </a:t>
            </a:r>
            <a:r>
              <a:rPr/>
              <a:t>appears</a:t>
            </a:r>
            <a:r>
              <a:rPr/>
              <a:t> </a:t>
            </a:r>
            <a:r>
              <a:rPr/>
              <a:t>temporarily</a:t>
            </a:r>
            <a:r>
              <a:rPr/>
              <a:t> </a:t>
            </a:r>
            <a:r>
              <a:rPr/>
              <a:t>in</a:t>
            </a:r>
            <a:r>
              <a:rPr/>
              <a:t> </a:t>
            </a:r>
            <a:r>
              <a:rPr/>
              <a:t>your</a:t>
            </a:r>
            <a:r>
              <a:rPr/>
              <a:t> </a:t>
            </a:r>
            <a:r>
              <a:rPr/>
              <a:t>field</a:t>
            </a:r>
            <a:r>
              <a:rPr/>
              <a:t> </a:t>
            </a:r>
            <a:r>
              <a:rPr/>
              <a:t>of</a:t>
            </a:r>
            <a:r>
              <a:rPr/>
              <a:t> </a:t>
            </a:r>
            <a:r>
              <a:rPr/>
              <a:t>vision</a:t>
            </a:r>
            <a:r>
              <a:rPr/>
              <a:t> </a:t>
            </a:r>
            <a:r>
              <a:rPr/>
              <a:t>because</a:t>
            </a:r>
            <a:r>
              <a:rPr/>
              <a:t> </a:t>
            </a:r>
            <a:r>
              <a:rPr/>
              <a:t>only</a:t>
            </a:r>
            <a:r>
              <a:rPr/>
              <a:t> </a:t>
            </a:r>
            <a:r>
              <a:rPr/>
              <a:t>the</a:t>
            </a:r>
            <a:r>
              <a:rPr/>
              <a:t> </a:t>
            </a:r>
            <a:r>
              <a:rPr/>
              <a:t>non-tired</a:t>
            </a:r>
            <a:r>
              <a:rPr/>
              <a:t> </a:t>
            </a:r>
            <a:r>
              <a:rPr/>
              <a:t>cells</a:t>
            </a:r>
            <a:r>
              <a:rPr/>
              <a:t> </a:t>
            </a:r>
            <a:r>
              <a:rPr/>
              <a:t>that</a:t>
            </a:r>
            <a:r>
              <a:rPr/>
              <a:t> </a:t>
            </a:r>
            <a:r>
              <a:rPr/>
              <a:t>transmit</a:t>
            </a:r>
            <a:r>
              <a:rPr/>
              <a:t> </a:t>
            </a:r>
            <a:r>
              <a:rPr/>
              <a:t>the</a:t>
            </a:r>
            <a:r>
              <a:rPr/>
              <a:t> </a:t>
            </a:r>
            <a:r>
              <a:rPr/>
              <a:t>opposite</a:t>
            </a:r>
            <a:r>
              <a:rPr/>
              <a:t> </a:t>
            </a:r>
            <a:r>
              <a:rPr/>
              <a:t>color</a:t>
            </a:r>
            <a:r>
              <a:rPr/>
              <a:t> </a:t>
            </a:r>
            <a:r>
              <a:rPr/>
              <a:t>can</a:t>
            </a:r>
            <a:r>
              <a:rPr/>
              <a:t> </a:t>
            </a:r>
            <a:r>
              <a:rPr/>
              <a:t>fire.</a:t>
            </a:r>
            <a:r>
              <a:rPr/>
              <a:t> </a:t>
            </a:r>
            <a:r>
              <a:rPr/>
              <a:t>It</a:t>
            </a:r>
            <a:r>
              <a:rPr/>
              <a:t> </a:t>
            </a:r>
            <a:r>
              <a:rPr/>
              <a:t>fades</a:t>
            </a:r>
            <a:r>
              <a:rPr/>
              <a:t> </a:t>
            </a:r>
            <a:r>
              <a:rPr/>
              <a:t>away</a:t>
            </a:r>
            <a:r>
              <a:rPr/>
              <a:t> </a:t>
            </a:r>
            <a:r>
              <a:rPr/>
              <a:t>as</a:t>
            </a:r>
            <a:r>
              <a:rPr/>
              <a:t> </a:t>
            </a:r>
            <a:r>
              <a:rPr/>
              <a:t>your</a:t>
            </a:r>
            <a:r>
              <a:rPr/>
              <a:t> </a:t>
            </a:r>
            <a:r>
              <a:rPr/>
              <a:t>tired</a:t>
            </a:r>
            <a:r>
              <a:rPr/>
              <a:t> </a:t>
            </a:r>
            <a:r>
              <a:rPr/>
              <a:t>cells</a:t>
            </a:r>
            <a:r>
              <a:rPr/>
              <a:t> </a:t>
            </a:r>
            <a:r>
              <a:rPr/>
              <a:t>recover.</a:t>
            </a:r>
          </a:p>
          <a:p>
            <a:pPr lvl="0" marL="0" indent="0">
              <a:buNone/>
            </a:pPr>
          </a:p>
          <a:p>
            <a:pPr lvl="0" marL="0" indent="0">
              <a:buNone/>
            </a:pPr>
            <a:r>
              <a:rPr/>
              <a:t>Sometimes</a:t>
            </a:r>
            <a:r>
              <a:rPr/>
              <a:t> </a:t>
            </a:r>
            <a:r>
              <a:rPr/>
              <a:t>the</a:t>
            </a:r>
            <a:r>
              <a:rPr/>
              <a:t> </a:t>
            </a:r>
            <a:r>
              <a:rPr/>
              <a:t>harshness</a:t>
            </a:r>
            <a:r>
              <a:rPr/>
              <a:t> </a:t>
            </a:r>
            <a:r>
              <a:rPr/>
              <a:t>is</a:t>
            </a:r>
            <a:r>
              <a:rPr/>
              <a:t> </a:t>
            </a:r>
            <a:r>
              <a:rPr/>
              <a:t>good.</a:t>
            </a:r>
            <a:r>
              <a:rPr/>
              <a:t> </a:t>
            </a:r>
            <a:r>
              <a:rPr/>
              <a:t>It</a:t>
            </a:r>
            <a:r>
              <a:rPr/>
              <a:t> </a:t>
            </a:r>
            <a:r>
              <a:rPr/>
              <a:t>is</a:t>
            </a:r>
            <a:r>
              <a:rPr/>
              <a:t> </a:t>
            </a:r>
            <a:r>
              <a:rPr/>
              <a:t>an</a:t>
            </a:r>
            <a:r>
              <a:rPr/>
              <a:t> </a:t>
            </a:r>
            <a:r>
              <a:rPr/>
              <a:t>attention</a:t>
            </a:r>
            <a:r>
              <a:rPr/>
              <a:t> </a:t>
            </a:r>
            <a:r>
              <a:rPr/>
              <a:t>grabber.</a:t>
            </a:r>
            <a:r>
              <a:rPr/>
              <a:t> </a:t>
            </a:r>
            <a:r>
              <a:rPr/>
              <a:t>But</a:t>
            </a:r>
            <a:r>
              <a:rPr/>
              <a:t> </a:t>
            </a:r>
            <a:r>
              <a:rPr/>
              <a:t>there</a:t>
            </a:r>
            <a:r>
              <a:rPr/>
              <a:t> </a:t>
            </a:r>
            <a:r>
              <a:rPr/>
              <a:t>are</a:t>
            </a:r>
            <a:r>
              <a:rPr/>
              <a:t> </a:t>
            </a:r>
            <a:r>
              <a:rPr/>
              <a:t>times</a:t>
            </a:r>
            <a:r>
              <a:rPr/>
              <a:t> </a:t>
            </a:r>
            <a:r>
              <a:rPr/>
              <a:t>when</a:t>
            </a:r>
            <a:r>
              <a:rPr/>
              <a:t> </a:t>
            </a:r>
            <a:r>
              <a:rPr/>
              <a:t>you</a:t>
            </a:r>
            <a:r>
              <a:rPr/>
              <a:t> </a:t>
            </a:r>
            <a:r>
              <a:rPr/>
              <a:t>want</a:t>
            </a:r>
            <a:r>
              <a:rPr/>
              <a:t> </a:t>
            </a:r>
            <a:r>
              <a:rPr/>
              <a:t>to</a:t>
            </a:r>
            <a:r>
              <a:rPr/>
              <a:t> </a:t>
            </a:r>
            <a:r>
              <a:rPr/>
              <a:t>soften</a:t>
            </a:r>
            <a:r>
              <a:rPr/>
              <a:t> </a:t>
            </a:r>
            <a:r>
              <a:rPr/>
              <a:t>the</a:t>
            </a:r>
            <a:r>
              <a:rPr/>
              <a:t> </a:t>
            </a:r>
            <a:r>
              <a:rPr/>
              <a:t>colors</a:t>
            </a:r>
            <a:r>
              <a:rPr/>
              <a:t> </a:t>
            </a:r>
            <a:r>
              <a:rPr/>
              <a:t>a</a:t>
            </a:r>
            <a:r>
              <a:rPr/>
              <a:t> </a:t>
            </a:r>
            <a:r>
              <a:rPr/>
              <a:t>bit.</a:t>
            </a:r>
            <a:r>
              <a:rPr/>
              <a:t> </a:t>
            </a:r>
            <a:r>
              <a:rPr/>
              <a:t>You</a:t>
            </a:r>
            <a:r>
              <a:rPr/>
              <a:t> </a:t>
            </a:r>
            <a:r>
              <a:rPr/>
              <a:t>can</a:t>
            </a:r>
            <a:r>
              <a:rPr/>
              <a:t> </a:t>
            </a:r>
            <a:r>
              <a:rPr/>
              <a:t>do</a:t>
            </a:r>
            <a:r>
              <a:rPr/>
              <a:t> </a:t>
            </a:r>
            <a:r>
              <a:rPr/>
              <a:t>this</a:t>
            </a:r>
            <a:r>
              <a:rPr/>
              <a:t> </a:t>
            </a:r>
            <a:r>
              <a:rPr/>
              <a:t>in</a:t>
            </a:r>
            <a:r>
              <a:rPr/>
              <a:t> </a:t>
            </a:r>
            <a:r>
              <a:rPr/>
              <a:t>two</a:t>
            </a:r>
            <a:r>
              <a:rPr/>
              <a:t> </a:t>
            </a:r>
            <a:r>
              <a:rPr/>
              <a:t>ways,</a:t>
            </a:r>
            <a:r>
              <a:rPr/>
              <a:t> </a:t>
            </a:r>
            <a:r>
              <a:rPr/>
              <a:t>making</a:t>
            </a:r>
            <a:r>
              <a:rPr/>
              <a:t> </a:t>
            </a:r>
            <a:r>
              <a:rPr/>
              <a:t>the</a:t>
            </a:r>
            <a:r>
              <a:rPr/>
              <a:t> </a:t>
            </a:r>
            <a:r>
              <a:rPr/>
              <a:t>colors</a:t>
            </a:r>
            <a:r>
              <a:rPr/>
              <a:t> </a:t>
            </a:r>
            <a:r>
              <a:rPr/>
              <a:t>a</a:t>
            </a:r>
            <a:r>
              <a:rPr/>
              <a:t> </a:t>
            </a:r>
            <a:r>
              <a:rPr/>
              <a:t>bit</a:t>
            </a:r>
            <a:r>
              <a:rPr/>
              <a:t> </a:t>
            </a:r>
            <a:r>
              <a:rPr/>
              <a:t>lighter</a:t>
            </a:r>
            <a:r>
              <a:rPr/>
              <a:t> </a:t>
            </a:r>
            <a:r>
              <a:rPr/>
              <a:t>or</a:t>
            </a:r>
            <a:r>
              <a:rPr/>
              <a:t> </a:t>
            </a:r>
            <a:r>
              <a:rPr/>
              <a:t>making</a:t>
            </a:r>
            <a:r>
              <a:rPr/>
              <a:t> </a:t>
            </a:r>
            <a:r>
              <a:rPr/>
              <a:t>the</a:t>
            </a:r>
            <a:r>
              <a:rPr/>
              <a:t> </a:t>
            </a:r>
            <a:r>
              <a:rPr/>
              <a:t>colors</a:t>
            </a:r>
            <a:r>
              <a:rPr/>
              <a:t> </a:t>
            </a:r>
            <a:r>
              <a:rPr/>
              <a:t>a</a:t>
            </a:r>
            <a:r>
              <a:rPr/>
              <a:t> </a:t>
            </a:r>
            <a:r>
              <a:rPr/>
              <a:t>bit</a:t>
            </a:r>
            <a:r>
              <a:rPr/>
              <a:t> </a:t>
            </a:r>
            <a:r>
              <a:rPr/>
              <a:t>darker.</a:t>
            </a:r>
          </a:p>
        </p:txBody>
      </p:sp>
      <p:sp>
        <p:nvSpPr>
          <p:cNvPr id="4" name="Slide Number Placeholder 3"/>
          <p:cNvSpPr>
            <a:spLocks noGrp="1"/>
          </p:cNvSpPr>
          <p:nvPr>
            <p:ph type="sldNum" sz="quarter" idx="10"/>
          </p:nvPr>
        </p:nvSpPr>
        <p:spPr/>
        <p:txBody>
          <a:bodyPr/>
          <a:lstStyle/>
          <a:p>
            <a:fld id="{18BDFEC3-8487-43E8-A154-7C12CBC1FFF2}" type="slidenum">
              <a:rPr lang="en-US"/>
              <a:t>182</a:t>
            </a:fld>
            <a:endParaRPr lang="en-US"/>
          </a:p>
        </p:txBody>
      </p:sp>
    </p:spTree>
  </p:cSld>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the</a:t>
            </a:r>
            <a:r>
              <a:rPr/>
              <a:t> </a:t>
            </a:r>
            <a:r>
              <a:rPr/>
              <a:t>circle</a:t>
            </a:r>
            <a:r>
              <a:rPr/>
              <a:t> </a:t>
            </a:r>
            <a:r>
              <a:rPr/>
              <a:t>of</a:t>
            </a:r>
            <a:r>
              <a:rPr/>
              <a:t> </a:t>
            </a:r>
            <a:r>
              <a:rPr/>
              <a:t>pure</a:t>
            </a:r>
            <a:r>
              <a:rPr/>
              <a:t> </a:t>
            </a:r>
            <a:r>
              <a:rPr/>
              <a:t>colors</a:t>
            </a:r>
            <a:r>
              <a:rPr/>
              <a:t> </a:t>
            </a:r>
            <a:r>
              <a:rPr/>
              <a:t>on</a:t>
            </a:r>
            <a:r>
              <a:rPr/>
              <a:t> </a:t>
            </a:r>
            <a:r>
              <a:rPr/>
              <a:t>the</a:t>
            </a:r>
            <a:r>
              <a:rPr/>
              <a:t> </a:t>
            </a:r>
            <a:r>
              <a:rPr/>
              <a:t>hsv</a:t>
            </a:r>
            <a:r>
              <a:rPr/>
              <a:t> </a:t>
            </a:r>
            <a:r>
              <a:rPr/>
              <a:t>cylinder</a:t>
            </a:r>
            <a:r>
              <a:rPr/>
              <a:t> </a:t>
            </a:r>
            <a:r>
              <a:rPr/>
              <a:t>that</a:t>
            </a:r>
            <a:r>
              <a:rPr/>
              <a:t> </a:t>
            </a:r>
            <a:r>
              <a:rPr/>
              <a:t>you</a:t>
            </a:r>
            <a:r>
              <a:rPr/>
              <a:t> </a:t>
            </a:r>
            <a:r>
              <a:rPr/>
              <a:t>saw</a:t>
            </a:r>
            <a:r>
              <a:rPr/>
              <a:t> </a:t>
            </a:r>
            <a:r>
              <a:rPr/>
              <a:t>earlier.</a:t>
            </a:r>
          </a:p>
        </p:txBody>
      </p:sp>
      <p:sp>
        <p:nvSpPr>
          <p:cNvPr id="4" name="Slide Number Placeholder 3"/>
          <p:cNvSpPr>
            <a:spLocks noGrp="1"/>
          </p:cNvSpPr>
          <p:nvPr>
            <p:ph type="sldNum" sz="quarter" idx="10"/>
          </p:nvPr>
        </p:nvSpPr>
        <p:spPr/>
        <p:txBody>
          <a:bodyPr/>
          <a:lstStyle/>
          <a:p>
            <a:fld id="{18BDFEC3-8487-43E8-A154-7C12CBC1FFF2}" type="slidenum">
              <a:rPr lang="en-US"/>
              <a:t>183</a:t>
            </a:fld>
            <a:endParaRPr lang="en-US"/>
          </a:p>
        </p:txBody>
      </p:sp>
    </p:spTree>
  </p:cSld>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you</a:t>
            </a:r>
            <a:r>
              <a:rPr/>
              <a:t> </a:t>
            </a:r>
            <a:r>
              <a:rPr/>
              <a:t>move</a:t>
            </a:r>
            <a:r>
              <a:rPr/>
              <a:t> </a:t>
            </a:r>
            <a:r>
              <a:rPr/>
              <a:t>the</a:t>
            </a:r>
            <a:r>
              <a:rPr/>
              <a:t> </a:t>
            </a:r>
            <a:r>
              <a:rPr/>
              <a:t>circle</a:t>
            </a:r>
            <a:r>
              <a:rPr/>
              <a:t> </a:t>
            </a:r>
            <a:r>
              <a:rPr/>
              <a:t>inward,</a:t>
            </a:r>
            <a:r>
              <a:rPr/>
              <a:t> </a:t>
            </a:r>
            <a:r>
              <a:rPr/>
              <a:t>all</a:t>
            </a:r>
            <a:r>
              <a:rPr/>
              <a:t> </a:t>
            </a:r>
            <a:r>
              <a:rPr/>
              <a:t>of</a:t>
            </a:r>
            <a:r>
              <a:rPr/>
              <a:t> </a:t>
            </a:r>
            <a:r>
              <a:rPr/>
              <a:t>the</a:t>
            </a:r>
            <a:r>
              <a:rPr/>
              <a:t> </a:t>
            </a:r>
            <a:r>
              <a:rPr/>
              <a:t>colors</a:t>
            </a:r>
            <a:r>
              <a:rPr/>
              <a:t> </a:t>
            </a:r>
            <a:r>
              <a:rPr/>
              <a:t>get</a:t>
            </a:r>
            <a:r>
              <a:rPr/>
              <a:t> </a:t>
            </a:r>
            <a:r>
              <a:rPr/>
              <a:t>lighter.</a:t>
            </a:r>
            <a:r>
              <a:rPr/>
              <a:t> </a:t>
            </a:r>
            <a:r>
              <a:rPr/>
              <a:t>They</a:t>
            </a:r>
            <a:r>
              <a:rPr/>
              <a:t> </a:t>
            </a:r>
            <a:r>
              <a:rPr/>
              <a:t>develop</a:t>
            </a:r>
            <a:r>
              <a:rPr/>
              <a:t> </a:t>
            </a:r>
            <a:r>
              <a:rPr/>
              <a:t>something</a:t>
            </a:r>
            <a:r>
              <a:rPr/>
              <a:t> </a:t>
            </a:r>
            <a:r>
              <a:rPr/>
              <a:t>of</a:t>
            </a:r>
            <a:r>
              <a:rPr/>
              <a:t> </a:t>
            </a:r>
            <a:r>
              <a:rPr/>
              <a:t>a</a:t>
            </a:r>
            <a:r>
              <a:rPr/>
              <a:t> </a:t>
            </a:r>
            <a:r>
              <a:rPr/>
              <a:t>pastel</a:t>
            </a:r>
            <a:r>
              <a:rPr/>
              <a:t> </a:t>
            </a:r>
            <a:r>
              <a:rPr/>
              <a:t>color</a:t>
            </a:r>
            <a:r>
              <a:rPr/>
              <a:t> </a:t>
            </a:r>
            <a:r>
              <a:rPr/>
              <a:t>to</a:t>
            </a:r>
            <a:r>
              <a:rPr/>
              <a:t> </a:t>
            </a:r>
            <a:r>
              <a:rPr/>
              <a:t>them.</a:t>
            </a:r>
            <a:r>
              <a:rPr/>
              <a:t> </a:t>
            </a:r>
            <a:r>
              <a:rPr/>
              <a:t>These</a:t>
            </a:r>
            <a:r>
              <a:rPr/>
              <a:t> </a:t>
            </a:r>
            <a:r>
              <a:rPr/>
              <a:t>are</a:t>
            </a:r>
            <a:r>
              <a:rPr/>
              <a:t> </a:t>
            </a:r>
            <a:r>
              <a:rPr/>
              <a:t>less</a:t>
            </a:r>
            <a:r>
              <a:rPr/>
              <a:t> </a:t>
            </a:r>
            <a:r>
              <a:rPr/>
              <a:t>harsh</a:t>
            </a:r>
            <a:r>
              <a:rPr/>
              <a:t> </a:t>
            </a:r>
            <a:r>
              <a:rPr/>
              <a:t>than</a:t>
            </a:r>
            <a:r>
              <a:rPr/>
              <a:t> </a:t>
            </a:r>
            <a:r>
              <a:rPr/>
              <a:t>the</a:t>
            </a:r>
            <a:r>
              <a:rPr/>
              <a:t> </a:t>
            </a:r>
            <a:r>
              <a:rPr/>
              <a:t>pure</a:t>
            </a:r>
            <a:r>
              <a:rPr/>
              <a:t> </a:t>
            </a:r>
            <a:r>
              <a:rPr/>
              <a:t>colors.</a:t>
            </a:r>
          </a:p>
        </p:txBody>
      </p:sp>
      <p:sp>
        <p:nvSpPr>
          <p:cNvPr id="4" name="Slide Number Placeholder 3"/>
          <p:cNvSpPr>
            <a:spLocks noGrp="1"/>
          </p:cNvSpPr>
          <p:nvPr>
            <p:ph type="sldNum" sz="quarter" idx="10"/>
          </p:nvPr>
        </p:nvSpPr>
        <p:spPr/>
        <p:txBody>
          <a:bodyPr/>
          <a:lstStyle/>
          <a:p>
            <a:fld id="{18BDFEC3-8487-43E8-A154-7C12CBC1FFF2}" type="slidenum">
              <a:rPr lang="en-US"/>
              <a:t>184</a:t>
            </a:fld>
            <a:endParaRPr lang="en-US"/>
          </a:p>
        </p:txBody>
      </p:sp>
    </p:spTree>
  </p:cSld>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you</a:t>
            </a:r>
            <a:r>
              <a:rPr/>
              <a:t> </a:t>
            </a:r>
            <a:r>
              <a:rPr/>
              <a:t>move</a:t>
            </a:r>
            <a:r>
              <a:rPr/>
              <a:t> </a:t>
            </a:r>
            <a:r>
              <a:rPr/>
              <a:t>the</a:t>
            </a:r>
            <a:r>
              <a:rPr/>
              <a:t> </a:t>
            </a:r>
            <a:r>
              <a:rPr/>
              <a:t>pure</a:t>
            </a:r>
            <a:r>
              <a:rPr/>
              <a:t> </a:t>
            </a:r>
            <a:r>
              <a:rPr/>
              <a:t>color</a:t>
            </a:r>
            <a:r>
              <a:rPr/>
              <a:t> </a:t>
            </a:r>
            <a:r>
              <a:rPr/>
              <a:t>circle</a:t>
            </a:r>
            <a:r>
              <a:rPr/>
              <a:t> </a:t>
            </a:r>
            <a:r>
              <a:rPr/>
              <a:t>down</a:t>
            </a:r>
            <a:r>
              <a:rPr/>
              <a:t> </a:t>
            </a:r>
            <a:r>
              <a:rPr/>
              <a:t>on</a:t>
            </a:r>
            <a:r>
              <a:rPr/>
              <a:t> </a:t>
            </a:r>
            <a:r>
              <a:rPr/>
              <a:t>the</a:t>
            </a:r>
            <a:r>
              <a:rPr/>
              <a:t> </a:t>
            </a:r>
            <a:r>
              <a:rPr/>
              <a:t>hsv</a:t>
            </a:r>
            <a:r>
              <a:rPr/>
              <a:t> </a:t>
            </a:r>
            <a:r>
              <a:rPr/>
              <a:t>cylinder,</a:t>
            </a:r>
            <a:r>
              <a:rPr/>
              <a:t> </a:t>
            </a:r>
            <a:r>
              <a:rPr/>
              <a:t>you</a:t>
            </a:r>
            <a:r>
              <a:rPr/>
              <a:t> </a:t>
            </a:r>
            <a:r>
              <a:rPr/>
              <a:t>get</a:t>
            </a:r>
            <a:r>
              <a:rPr/>
              <a:t> </a:t>
            </a:r>
            <a:r>
              <a:rPr/>
              <a:t>darker</a:t>
            </a:r>
            <a:r>
              <a:rPr/>
              <a:t> </a:t>
            </a:r>
            <a:r>
              <a:rPr/>
              <a:t>shades</a:t>
            </a:r>
            <a:r>
              <a:rPr/>
              <a:t> </a:t>
            </a:r>
            <a:r>
              <a:rPr/>
              <a:t>and</a:t>
            </a:r>
            <a:r>
              <a:rPr/>
              <a:t> </a:t>
            </a:r>
            <a:r>
              <a:rPr/>
              <a:t>these</a:t>
            </a:r>
            <a:r>
              <a:rPr/>
              <a:t> </a:t>
            </a:r>
            <a:r>
              <a:rPr/>
              <a:t>also</a:t>
            </a:r>
            <a:r>
              <a:rPr/>
              <a:t> </a:t>
            </a:r>
            <a:r>
              <a:rPr/>
              <a:t>are</a:t>
            </a:r>
            <a:r>
              <a:rPr/>
              <a:t> </a:t>
            </a:r>
            <a:r>
              <a:rPr/>
              <a:t>less</a:t>
            </a:r>
            <a:r>
              <a:rPr/>
              <a:t> </a:t>
            </a:r>
            <a:r>
              <a:rPr/>
              <a:t>harsh.</a:t>
            </a:r>
          </a:p>
        </p:txBody>
      </p:sp>
      <p:sp>
        <p:nvSpPr>
          <p:cNvPr id="4" name="Slide Number Placeholder 3"/>
          <p:cNvSpPr>
            <a:spLocks noGrp="1"/>
          </p:cNvSpPr>
          <p:nvPr>
            <p:ph type="sldNum" sz="quarter" idx="10"/>
          </p:nvPr>
        </p:nvSpPr>
        <p:spPr/>
        <p:txBody>
          <a:bodyPr/>
          <a:lstStyle/>
          <a:p>
            <a:fld id="{18BDFEC3-8487-43E8-A154-7C12CBC1FFF2}" type="slidenum">
              <a:rPr lang="en-US"/>
              <a:t>185</a:t>
            </a:fld>
            <a:endParaRPr lang="en-US"/>
          </a:p>
        </p:txBody>
      </p:sp>
    </p:spTree>
  </p:cSld>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chart</a:t>
            </a:r>
            <a:r>
              <a:rPr/>
              <a:t> </a:t>
            </a:r>
            <a:r>
              <a:rPr/>
              <a:t>shows</a:t>
            </a:r>
            <a:r>
              <a:rPr/>
              <a:t> </a:t>
            </a:r>
            <a:r>
              <a:rPr/>
              <a:t>lighter</a:t>
            </a:r>
            <a:r>
              <a:rPr/>
              <a:t> </a:t>
            </a:r>
            <a:r>
              <a:rPr/>
              <a:t>bacgrounds</a:t>
            </a:r>
            <a:r>
              <a:rPr/>
              <a:t> </a:t>
            </a:r>
            <a:r>
              <a:rPr/>
              <a:t>and</a:t>
            </a:r>
            <a:r>
              <a:rPr/>
              <a:t> </a:t>
            </a:r>
            <a:r>
              <a:rPr/>
              <a:t>darker</a:t>
            </a:r>
            <a:r>
              <a:rPr/>
              <a:t> </a:t>
            </a:r>
            <a:r>
              <a:rPr/>
              <a:t>foregrounds.</a:t>
            </a:r>
            <a:r>
              <a:rPr/>
              <a:t> </a:t>
            </a:r>
            <a:r>
              <a:rPr/>
              <a:t>The</a:t>
            </a:r>
            <a:r>
              <a:rPr/>
              <a:t> </a:t>
            </a:r>
            <a:r>
              <a:rPr/>
              <a:t>combination</a:t>
            </a:r>
            <a:r>
              <a:rPr/>
              <a:t> </a:t>
            </a:r>
            <a:r>
              <a:rPr/>
              <a:t>has</a:t>
            </a:r>
            <a:r>
              <a:rPr/>
              <a:t> </a:t>
            </a:r>
            <a:r>
              <a:rPr/>
              <a:t>a</a:t>
            </a:r>
            <a:r>
              <a:rPr/>
              <a:t> </a:t>
            </a:r>
            <a:r>
              <a:rPr/>
              <a:t>bit</a:t>
            </a:r>
            <a:r>
              <a:rPr/>
              <a:t> </a:t>
            </a:r>
            <a:r>
              <a:rPr/>
              <a:t>less</a:t>
            </a:r>
            <a:r>
              <a:rPr/>
              <a:t> </a:t>
            </a:r>
            <a:r>
              <a:rPr/>
              <a:t>contrast.</a:t>
            </a:r>
            <a:r>
              <a:rPr/>
              <a:t> </a:t>
            </a:r>
            <a:r>
              <a:rPr/>
              <a:t>The</a:t>
            </a:r>
            <a:r>
              <a:rPr/>
              <a:t> </a:t>
            </a:r>
            <a:r>
              <a:rPr/>
              <a:t>dark</a:t>
            </a:r>
            <a:r>
              <a:rPr/>
              <a:t> </a:t>
            </a:r>
            <a:r>
              <a:rPr/>
              <a:t>green</a:t>
            </a:r>
            <a:r>
              <a:rPr/>
              <a:t> </a:t>
            </a:r>
            <a:r>
              <a:rPr/>
              <a:t>foreground</a:t>
            </a:r>
            <a:r>
              <a:rPr/>
              <a:t> </a:t>
            </a:r>
            <a:r>
              <a:rPr/>
              <a:t>on</a:t>
            </a:r>
            <a:r>
              <a:rPr/>
              <a:t> </a:t>
            </a:r>
            <a:r>
              <a:rPr/>
              <a:t>the</a:t>
            </a:r>
            <a:r>
              <a:rPr/>
              <a:t> </a:t>
            </a:r>
            <a:r>
              <a:rPr/>
              <a:t>light</a:t>
            </a:r>
            <a:r>
              <a:rPr/>
              <a:t> </a:t>
            </a:r>
            <a:r>
              <a:rPr/>
              <a:t>blue</a:t>
            </a:r>
            <a:r>
              <a:rPr/>
              <a:t> </a:t>
            </a:r>
            <a:r>
              <a:rPr/>
              <a:t>background</a:t>
            </a:r>
            <a:r>
              <a:rPr/>
              <a:t> </a:t>
            </a:r>
            <a:r>
              <a:rPr/>
              <a:t>is</a:t>
            </a:r>
            <a:r>
              <a:rPr/>
              <a:t> </a:t>
            </a:r>
            <a:r>
              <a:rPr/>
              <a:t>perhaps</a:t>
            </a:r>
            <a:r>
              <a:rPr/>
              <a:t> </a:t>
            </a:r>
            <a:r>
              <a:rPr/>
              <a:t>the</a:t>
            </a:r>
            <a:r>
              <a:rPr/>
              <a:t> </a:t>
            </a:r>
            <a:r>
              <a:rPr/>
              <a:t>worst.</a:t>
            </a:r>
            <a:r>
              <a:rPr/>
              <a:t> </a:t>
            </a:r>
            <a:r>
              <a:rPr/>
              <a:t>But</a:t>
            </a:r>
            <a:r>
              <a:rPr/>
              <a:t> </a:t>
            </a:r>
            <a:r>
              <a:rPr/>
              <a:t>the</a:t>
            </a:r>
            <a:r>
              <a:rPr/>
              <a:t> </a:t>
            </a:r>
            <a:r>
              <a:rPr/>
              <a:t>softening</a:t>
            </a:r>
            <a:r>
              <a:rPr/>
              <a:t> </a:t>
            </a:r>
            <a:r>
              <a:rPr/>
              <a:t>of</a:t>
            </a:r>
            <a:r>
              <a:rPr/>
              <a:t> </a:t>
            </a:r>
            <a:r>
              <a:rPr/>
              <a:t>colors</a:t>
            </a:r>
            <a:r>
              <a:rPr/>
              <a:t> </a:t>
            </a:r>
            <a:r>
              <a:rPr/>
              <a:t>appears</a:t>
            </a:r>
            <a:r>
              <a:rPr/>
              <a:t> </a:t>
            </a:r>
            <a:r>
              <a:rPr/>
              <a:t>calmer</a:t>
            </a:r>
            <a:r>
              <a:rPr/>
              <a:t> </a:t>
            </a:r>
            <a:r>
              <a:rPr/>
              <a:t>and</a:t>
            </a:r>
            <a:r>
              <a:rPr/>
              <a:t> </a:t>
            </a:r>
            <a:r>
              <a:rPr/>
              <a:t>less</a:t>
            </a:r>
            <a:r>
              <a:rPr/>
              <a:t> </a:t>
            </a:r>
            <a:r>
              <a:rPr/>
              <a:t>harsh.</a:t>
            </a:r>
          </a:p>
        </p:txBody>
      </p:sp>
      <p:sp>
        <p:nvSpPr>
          <p:cNvPr id="4" name="Slide Number Placeholder 3"/>
          <p:cNvSpPr>
            <a:spLocks noGrp="1"/>
          </p:cNvSpPr>
          <p:nvPr>
            <p:ph type="sldNum" sz="quarter" idx="10"/>
          </p:nvPr>
        </p:nvSpPr>
        <p:spPr/>
        <p:txBody>
          <a:bodyPr/>
          <a:lstStyle/>
          <a:p>
            <a:fld id="{18BDFEC3-8487-43E8-A154-7C12CBC1FFF2}" type="slidenum">
              <a:rPr lang="en-US"/>
              <a:t>186</a:t>
            </a:fld>
            <a:endParaRPr lang="en-US"/>
          </a:p>
        </p:txBody>
      </p:sp>
    </p:spTree>
  </p:cSld>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Most</a:t>
            </a:r>
            <a:r>
              <a:rPr/>
              <a:t> </a:t>
            </a:r>
            <a:r>
              <a:rPr/>
              <a:t>visualization</a:t>
            </a:r>
            <a:r>
              <a:rPr/>
              <a:t> </a:t>
            </a:r>
            <a:r>
              <a:rPr/>
              <a:t>experts</a:t>
            </a:r>
            <a:r>
              <a:rPr/>
              <a:t> </a:t>
            </a:r>
            <a:r>
              <a:rPr/>
              <a:t>recommend</a:t>
            </a:r>
            <a:r>
              <a:rPr/>
              <a:t> </a:t>
            </a:r>
            <a:r>
              <a:rPr/>
              <a:t>against</a:t>
            </a:r>
            <a:r>
              <a:rPr/>
              <a:t> </a:t>
            </a:r>
            <a:r>
              <a:rPr/>
              <a:t>the</a:t>
            </a:r>
            <a:r>
              <a:rPr/>
              <a:t> </a:t>
            </a:r>
            <a:r>
              <a:rPr/>
              <a:t>use</a:t>
            </a:r>
            <a:r>
              <a:rPr/>
              <a:t> </a:t>
            </a:r>
            <a:r>
              <a:rPr/>
              <a:t>of</a:t>
            </a:r>
            <a:r>
              <a:rPr/>
              <a:t> </a:t>
            </a:r>
            <a:r>
              <a:rPr/>
              <a:t>circular</a:t>
            </a:r>
            <a:r>
              <a:rPr/>
              <a:t> </a:t>
            </a:r>
            <a:r>
              <a:rPr/>
              <a:t>gradients.</a:t>
            </a:r>
            <a:r>
              <a:rPr/>
              <a:t> </a:t>
            </a:r>
            <a:r>
              <a:rPr/>
              <a:t>This</a:t>
            </a:r>
            <a:r>
              <a:rPr/>
              <a:t> </a:t>
            </a:r>
            <a:r>
              <a:rPr/>
              <a:t>gradient</a:t>
            </a:r>
            <a:r>
              <a:rPr/>
              <a:t> </a:t>
            </a:r>
            <a:r>
              <a:rPr/>
              <a:t>would</a:t>
            </a:r>
            <a:r>
              <a:rPr/>
              <a:t> </a:t>
            </a:r>
            <a:r>
              <a:rPr/>
              <a:t>make</a:t>
            </a:r>
            <a:r>
              <a:rPr/>
              <a:t> </a:t>
            </a:r>
            <a:r>
              <a:rPr/>
              <a:t>values</a:t>
            </a:r>
            <a:r>
              <a:rPr/>
              <a:t> </a:t>
            </a:r>
            <a:r>
              <a:rPr/>
              <a:t>at</a:t>
            </a:r>
            <a:r>
              <a:rPr/>
              <a:t> </a:t>
            </a:r>
            <a:r>
              <a:rPr/>
              <a:t>the</a:t>
            </a:r>
            <a:r>
              <a:rPr/>
              <a:t> </a:t>
            </a:r>
            <a:r>
              <a:rPr/>
              <a:t>low</a:t>
            </a:r>
            <a:r>
              <a:rPr/>
              <a:t> </a:t>
            </a:r>
            <a:r>
              <a:rPr/>
              <a:t>end</a:t>
            </a:r>
            <a:r>
              <a:rPr/>
              <a:t> </a:t>
            </a:r>
            <a:r>
              <a:rPr/>
              <a:t>of</a:t>
            </a:r>
            <a:r>
              <a:rPr/>
              <a:t> </a:t>
            </a:r>
            <a:r>
              <a:rPr/>
              <a:t>the</a:t>
            </a:r>
            <a:r>
              <a:rPr/>
              <a:t> </a:t>
            </a:r>
            <a:r>
              <a:rPr/>
              <a:t>scale</a:t>
            </a:r>
            <a:r>
              <a:rPr/>
              <a:t> </a:t>
            </a:r>
            <a:r>
              <a:rPr/>
              <a:t>look</a:t>
            </a:r>
            <a:r>
              <a:rPr/>
              <a:t> </a:t>
            </a:r>
            <a:r>
              <a:rPr/>
              <a:t>close</a:t>
            </a:r>
            <a:r>
              <a:rPr/>
              <a:t> </a:t>
            </a:r>
            <a:r>
              <a:rPr/>
              <a:t>in</a:t>
            </a:r>
            <a:r>
              <a:rPr/>
              <a:t> </a:t>
            </a:r>
            <a:r>
              <a:rPr/>
              <a:t>color</a:t>
            </a:r>
            <a:r>
              <a:rPr/>
              <a:t> </a:t>
            </a:r>
            <a:r>
              <a:rPr/>
              <a:t>to</a:t>
            </a:r>
            <a:r>
              <a:rPr/>
              <a:t> </a:t>
            </a:r>
            <a:r>
              <a:rPr/>
              <a:t>values</a:t>
            </a:r>
            <a:r>
              <a:rPr/>
              <a:t> </a:t>
            </a:r>
            <a:r>
              <a:rPr/>
              <a:t>on</a:t>
            </a:r>
            <a:r>
              <a:rPr/>
              <a:t> </a:t>
            </a:r>
            <a:r>
              <a:rPr/>
              <a:t>the</a:t>
            </a:r>
            <a:r>
              <a:rPr/>
              <a:t> </a:t>
            </a:r>
            <a:r>
              <a:rPr/>
              <a:t>high</a:t>
            </a:r>
            <a:r>
              <a:rPr/>
              <a:t> </a:t>
            </a:r>
            <a:r>
              <a:rPr/>
              <a:t>end</a:t>
            </a:r>
            <a:r>
              <a:rPr/>
              <a:t> </a:t>
            </a:r>
            <a:r>
              <a:rPr/>
              <a:t>of</a:t>
            </a:r>
            <a:r>
              <a:rPr/>
              <a:t> </a:t>
            </a:r>
            <a:r>
              <a:rPr/>
              <a:t>the</a:t>
            </a:r>
            <a:r>
              <a:rPr/>
              <a:t> </a:t>
            </a:r>
            <a:r>
              <a:rPr/>
              <a:t>scale.</a:t>
            </a:r>
            <a:r>
              <a:rPr/>
              <a:t> </a:t>
            </a:r>
            <a:r>
              <a:rPr/>
              <a:t>This</a:t>
            </a:r>
            <a:r>
              <a:rPr/>
              <a:t> </a:t>
            </a:r>
            <a:r>
              <a:rPr/>
              <a:t>almost</a:t>
            </a:r>
            <a:r>
              <a:rPr/>
              <a:t> </a:t>
            </a:r>
            <a:r>
              <a:rPr/>
              <a:t>never</a:t>
            </a:r>
            <a:r>
              <a:rPr/>
              <a:t> </a:t>
            </a:r>
            <a:r>
              <a:rPr/>
              <a:t>happens.</a:t>
            </a:r>
            <a:r>
              <a:rPr/>
              <a:t> </a:t>
            </a:r>
            <a:r>
              <a:rPr/>
              <a:t>The</a:t>
            </a:r>
            <a:r>
              <a:rPr/>
              <a:t> </a:t>
            </a:r>
            <a:r>
              <a:rPr/>
              <a:t>one</a:t>
            </a:r>
            <a:r>
              <a:rPr/>
              <a:t> </a:t>
            </a:r>
            <a:r>
              <a:rPr/>
              <a:t>prominent</a:t>
            </a:r>
            <a:r>
              <a:rPr/>
              <a:t> </a:t>
            </a:r>
            <a:r>
              <a:rPr/>
              <a:t>exception</a:t>
            </a:r>
            <a:r>
              <a:rPr/>
              <a:t> </a:t>
            </a:r>
            <a:r>
              <a:rPr/>
              <a:t>would</a:t>
            </a:r>
            <a:r>
              <a:rPr/>
              <a:t> </a:t>
            </a:r>
            <a:r>
              <a:rPr/>
              <a:t>be</a:t>
            </a:r>
            <a:r>
              <a:rPr/>
              <a:t> </a:t>
            </a:r>
            <a:r>
              <a:rPr/>
              <a:t>a</a:t>
            </a:r>
            <a:r>
              <a:rPr/>
              <a:t> </a:t>
            </a:r>
            <a:r>
              <a:rPr/>
              <a:t>variable</a:t>
            </a:r>
            <a:r>
              <a:rPr/>
              <a:t> </a:t>
            </a:r>
            <a:r>
              <a:rPr/>
              <a:t>like</a:t>
            </a:r>
            <a:r>
              <a:rPr/>
              <a:t> </a:t>
            </a:r>
            <a:r>
              <a:rPr/>
              <a:t>wind</a:t>
            </a:r>
            <a:r>
              <a:rPr/>
              <a:t> </a:t>
            </a:r>
            <a:r>
              <a:rPr/>
              <a:t>speed,</a:t>
            </a:r>
            <a:r>
              <a:rPr/>
              <a:t> </a:t>
            </a:r>
            <a:r>
              <a:rPr/>
              <a:t>where</a:t>
            </a:r>
            <a:r>
              <a:rPr/>
              <a:t> </a:t>
            </a:r>
            <a:r>
              <a:rPr/>
              <a:t>values</a:t>
            </a:r>
            <a:r>
              <a:rPr/>
              <a:t> </a:t>
            </a:r>
            <a:r>
              <a:rPr/>
              <a:t>of</a:t>
            </a:r>
            <a:r>
              <a:rPr/>
              <a:t> </a:t>
            </a:r>
            <a:r>
              <a:rPr/>
              <a:t>0</a:t>
            </a:r>
            <a:r>
              <a:rPr/>
              <a:t> </a:t>
            </a:r>
            <a:r>
              <a:rPr/>
              <a:t>degrees</a:t>
            </a:r>
            <a:r>
              <a:rPr/>
              <a:t> </a:t>
            </a:r>
            <a:r>
              <a:rPr/>
              <a:t>and</a:t>
            </a:r>
            <a:r>
              <a:rPr/>
              <a:t> </a:t>
            </a:r>
            <a:r>
              <a:rPr/>
              <a:t>360</a:t>
            </a:r>
            <a:r>
              <a:rPr/>
              <a:t> </a:t>
            </a:r>
            <a:r>
              <a:rPr/>
              <a:t>degrees</a:t>
            </a:r>
            <a:r>
              <a:rPr/>
              <a:t> </a:t>
            </a:r>
            <a:r>
              <a:rPr/>
              <a:t>are</a:t>
            </a:r>
            <a:r>
              <a:rPr/>
              <a:t> </a:t>
            </a:r>
            <a:r>
              <a:rPr/>
              <a:t>identical.</a:t>
            </a:r>
          </a:p>
        </p:txBody>
      </p:sp>
      <p:sp>
        <p:nvSpPr>
          <p:cNvPr id="4" name="Slide Number Placeholder 3"/>
          <p:cNvSpPr>
            <a:spLocks noGrp="1"/>
          </p:cNvSpPr>
          <p:nvPr>
            <p:ph type="sldNum" sz="quarter" idx="10"/>
          </p:nvPr>
        </p:nvSpPr>
        <p:spPr/>
        <p:txBody>
          <a:bodyPr/>
          <a:lstStyle/>
          <a:p>
            <a:fld id="{18BDFEC3-8487-43E8-A154-7C12CBC1FFF2}" type="slidenum">
              <a:rPr lang="en-US"/>
              <a:t>187</a:t>
            </a:fld>
            <a:endParaRPr lang="en-US"/>
          </a:p>
        </p:txBody>
      </p:sp>
    </p:spTree>
  </p:cSld>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single</a:t>
            </a:r>
            <a:r>
              <a:rPr/>
              <a:t> </a:t>
            </a:r>
            <a:r>
              <a:rPr/>
              <a:t>gradient</a:t>
            </a:r>
            <a:r>
              <a:rPr/>
              <a:t> </a:t>
            </a:r>
            <a:r>
              <a:rPr/>
              <a:t>can</a:t>
            </a:r>
            <a:r>
              <a:rPr/>
              <a:t> </a:t>
            </a:r>
            <a:r>
              <a:rPr/>
              <a:t>move</a:t>
            </a:r>
            <a:r>
              <a:rPr/>
              <a:t> </a:t>
            </a:r>
            <a:r>
              <a:rPr/>
              <a:t>from</a:t>
            </a:r>
            <a:r>
              <a:rPr/>
              <a:t> </a:t>
            </a:r>
            <a:r>
              <a:rPr/>
              <a:t>a</a:t>
            </a:r>
            <a:r>
              <a:rPr/>
              <a:t> </a:t>
            </a:r>
            <a:r>
              <a:rPr/>
              <a:t>light</a:t>
            </a:r>
            <a:r>
              <a:rPr/>
              <a:t> </a:t>
            </a:r>
            <a:r>
              <a:rPr/>
              <a:t>color</a:t>
            </a:r>
            <a:r>
              <a:rPr/>
              <a:t> </a:t>
            </a:r>
            <a:r>
              <a:rPr/>
              <a:t>to</a:t>
            </a:r>
            <a:r>
              <a:rPr/>
              <a:t> </a:t>
            </a:r>
            <a:r>
              <a:rPr/>
              <a:t>a</a:t>
            </a:r>
            <a:r>
              <a:rPr/>
              <a:t> </a:t>
            </a:r>
            <a:r>
              <a:rPr/>
              <a:t>dark</a:t>
            </a:r>
            <a:r>
              <a:rPr/>
              <a:t> </a:t>
            </a:r>
            <a:r>
              <a:rPr/>
              <a:t>color,</a:t>
            </a:r>
            <a:r>
              <a:rPr/>
              <a:t> </a:t>
            </a:r>
            <a:r>
              <a:rPr/>
              <a:t>and</a:t>
            </a:r>
            <a:r>
              <a:rPr/>
              <a:t> </a:t>
            </a:r>
            <a:r>
              <a:rPr/>
              <a:t>on</a:t>
            </a:r>
            <a:r>
              <a:rPr/>
              <a:t> </a:t>
            </a:r>
            <a:r>
              <a:rPr/>
              <a:t>a</a:t>
            </a:r>
            <a:r>
              <a:rPr/>
              <a:t> </a:t>
            </a:r>
            <a:r>
              <a:rPr/>
              <a:t>white</a:t>
            </a:r>
            <a:r>
              <a:rPr/>
              <a:t> </a:t>
            </a:r>
            <a:r>
              <a:rPr/>
              <a:t>background,</a:t>
            </a:r>
            <a:r>
              <a:rPr/>
              <a:t> </a:t>
            </a:r>
            <a:r>
              <a:rPr/>
              <a:t>this</a:t>
            </a:r>
            <a:r>
              <a:rPr/>
              <a:t> </a:t>
            </a:r>
            <a:r>
              <a:rPr/>
              <a:t>will</a:t>
            </a:r>
            <a:r>
              <a:rPr/>
              <a:t> </a:t>
            </a:r>
            <a:r>
              <a:rPr/>
              <a:t>tend</a:t>
            </a:r>
            <a:r>
              <a:rPr/>
              <a:t> </a:t>
            </a:r>
            <a:r>
              <a:rPr/>
              <a:t>to</a:t>
            </a:r>
            <a:r>
              <a:rPr/>
              <a:t> </a:t>
            </a:r>
            <a:r>
              <a:rPr/>
              <a:t>de-empahsize</a:t>
            </a:r>
            <a:r>
              <a:rPr/>
              <a:t> </a:t>
            </a:r>
            <a:r>
              <a:rPr/>
              <a:t>the</a:t>
            </a:r>
            <a:r>
              <a:rPr/>
              <a:t> </a:t>
            </a:r>
            <a:r>
              <a:rPr/>
              <a:t>small</a:t>
            </a:r>
            <a:r>
              <a:rPr/>
              <a:t> </a:t>
            </a:r>
            <a:r>
              <a:rPr/>
              <a:t>values</a:t>
            </a:r>
            <a:r>
              <a:rPr/>
              <a:t> </a:t>
            </a:r>
            <a:r>
              <a:rPr/>
              <a:t>and</a:t>
            </a:r>
            <a:r>
              <a:rPr/>
              <a:t> </a:t>
            </a:r>
            <a:r>
              <a:rPr/>
              <a:t>put</a:t>
            </a:r>
            <a:r>
              <a:rPr/>
              <a:t> </a:t>
            </a:r>
            <a:r>
              <a:rPr/>
              <a:t>greater</a:t>
            </a:r>
            <a:r>
              <a:rPr/>
              <a:t> </a:t>
            </a:r>
            <a:r>
              <a:rPr/>
              <a:t>emphasis</a:t>
            </a:r>
            <a:r>
              <a:rPr/>
              <a:t> </a:t>
            </a:r>
            <a:r>
              <a:rPr/>
              <a:t>on</a:t>
            </a:r>
            <a:r>
              <a:rPr/>
              <a:t> </a:t>
            </a:r>
            <a:r>
              <a:rPr/>
              <a:t>the</a:t>
            </a:r>
            <a:r>
              <a:rPr/>
              <a:t> </a:t>
            </a:r>
            <a:r>
              <a:rPr/>
              <a:t>large</a:t>
            </a:r>
            <a:r>
              <a:rPr/>
              <a:t> </a:t>
            </a:r>
            <a:r>
              <a:rPr/>
              <a:t>values.</a:t>
            </a:r>
          </a:p>
        </p:txBody>
      </p:sp>
      <p:sp>
        <p:nvSpPr>
          <p:cNvPr id="4" name="Slide Number Placeholder 3"/>
          <p:cNvSpPr>
            <a:spLocks noGrp="1"/>
          </p:cNvSpPr>
          <p:nvPr>
            <p:ph type="sldNum" sz="quarter" idx="10"/>
          </p:nvPr>
        </p:nvSpPr>
        <p:spPr/>
        <p:txBody>
          <a:bodyPr/>
          <a:lstStyle/>
          <a:p>
            <a:fld id="{18BDFEC3-8487-43E8-A154-7C12CBC1FFF2}" type="slidenum">
              <a:rPr lang="en-US"/>
              <a:t>188</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Binary</a:t>
            </a:r>
            <a:r>
              <a:rPr/>
              <a:t> </a:t>
            </a:r>
            <a:r>
              <a:rPr/>
              <a:t>representations</a:t>
            </a:r>
            <a:r>
              <a:rPr/>
              <a:t> </a:t>
            </a:r>
            <a:r>
              <a:rPr/>
              <a:t>get</a:t>
            </a:r>
            <a:r>
              <a:rPr/>
              <a:t> </a:t>
            </a:r>
            <a:r>
              <a:rPr/>
              <a:t>unwieldy</a:t>
            </a:r>
            <a:r>
              <a:rPr/>
              <a:t> </a:t>
            </a:r>
            <a:r>
              <a:rPr/>
              <a:t>very</a:t>
            </a:r>
            <a:r>
              <a:rPr/>
              <a:t> </a:t>
            </a:r>
            <a:r>
              <a:rPr/>
              <a:t>quickly,</a:t>
            </a:r>
            <a:r>
              <a:rPr/>
              <a:t> </a:t>
            </a:r>
            <a:r>
              <a:rPr/>
              <a:t>and</a:t>
            </a:r>
            <a:r>
              <a:rPr/>
              <a:t> </a:t>
            </a:r>
            <a:r>
              <a:rPr/>
              <a:t>the</a:t>
            </a:r>
            <a:r>
              <a:rPr/>
              <a:t> </a:t>
            </a:r>
            <a:r>
              <a:rPr/>
              <a:t>hexadecimal</a:t>
            </a:r>
            <a:r>
              <a:rPr/>
              <a:t> </a:t>
            </a:r>
            <a:r>
              <a:rPr/>
              <a:t>format</a:t>
            </a:r>
            <a:r>
              <a:rPr/>
              <a:t> </a:t>
            </a:r>
            <a:r>
              <a:rPr/>
              <a:t>provides</a:t>
            </a:r>
            <a:r>
              <a:rPr/>
              <a:t> </a:t>
            </a:r>
            <a:r>
              <a:rPr/>
              <a:t>a</a:t>
            </a:r>
            <a:r>
              <a:rPr/>
              <a:t> </a:t>
            </a:r>
            <a:r>
              <a:rPr/>
              <a:t>much</a:t>
            </a:r>
            <a:r>
              <a:rPr/>
              <a:t> </a:t>
            </a:r>
            <a:r>
              <a:rPr/>
              <a:t>tighter</a:t>
            </a:r>
            <a:r>
              <a:rPr/>
              <a:t> </a:t>
            </a:r>
            <a:r>
              <a:rPr/>
              <a:t>representation</a:t>
            </a:r>
            <a:r>
              <a:rPr/>
              <a:t> </a:t>
            </a:r>
            <a:r>
              <a:rPr/>
              <a:t>that</a:t>
            </a:r>
            <a:r>
              <a:rPr/>
              <a:t> </a:t>
            </a:r>
            <a:r>
              <a:rPr/>
              <a:t>still</a:t>
            </a:r>
            <a:r>
              <a:rPr/>
              <a:t> </a:t>
            </a:r>
            <a:r>
              <a:rPr/>
              <a:t>has</a:t>
            </a:r>
            <a:r>
              <a:rPr/>
              <a:t> </a:t>
            </a:r>
            <a:r>
              <a:rPr/>
              <a:t>the</a:t>
            </a:r>
            <a:r>
              <a:rPr/>
              <a:t> </a:t>
            </a:r>
            <a:r>
              <a:rPr/>
              <a:t>spirit</a:t>
            </a:r>
            <a:r>
              <a:rPr/>
              <a:t> </a:t>
            </a:r>
            <a:r>
              <a:rPr/>
              <a:t>of</a:t>
            </a:r>
            <a:r>
              <a:rPr/>
              <a:t> </a:t>
            </a:r>
            <a:r>
              <a:rPr/>
              <a:t>binary.</a:t>
            </a:r>
            <a:r>
              <a:rPr/>
              <a:t> </a:t>
            </a:r>
            <a:r>
              <a:rPr/>
              <a:t>It</a:t>
            </a:r>
            <a:r>
              <a:rPr/>
              <a:t> </a:t>
            </a:r>
            <a:r>
              <a:rPr/>
              <a:t>is</a:t>
            </a:r>
            <a:r>
              <a:rPr/>
              <a:t> </a:t>
            </a:r>
            <a:r>
              <a:rPr/>
              <a:t>fairly</a:t>
            </a:r>
            <a:r>
              <a:rPr/>
              <a:t> </a:t>
            </a:r>
            <a:r>
              <a:rPr/>
              <a:t>easy</a:t>
            </a:r>
            <a:r>
              <a:rPr/>
              <a:t> </a:t>
            </a:r>
            <a:r>
              <a:rPr/>
              <a:t>to</a:t>
            </a:r>
            <a:r>
              <a:rPr/>
              <a:t> </a:t>
            </a:r>
            <a:r>
              <a:rPr/>
              <a:t>switch</a:t>
            </a:r>
            <a:r>
              <a:rPr/>
              <a:t> </a:t>
            </a:r>
            <a:r>
              <a:rPr/>
              <a:t>back</a:t>
            </a:r>
            <a:r>
              <a:rPr/>
              <a:t> </a:t>
            </a:r>
            <a:r>
              <a:rPr/>
              <a:t>and</a:t>
            </a:r>
            <a:r>
              <a:rPr/>
              <a:t> </a:t>
            </a:r>
            <a:r>
              <a:rPr/>
              <a:t>forth</a:t>
            </a:r>
            <a:r>
              <a:rPr/>
              <a:t> </a:t>
            </a:r>
            <a:r>
              <a:rPr/>
              <a:t>between</a:t>
            </a:r>
            <a:r>
              <a:rPr/>
              <a:t> </a:t>
            </a:r>
            <a:r>
              <a:rPr/>
              <a:t>binary</a:t>
            </a:r>
            <a:r>
              <a:rPr/>
              <a:t> </a:t>
            </a:r>
            <a:r>
              <a:rPr/>
              <a:t>and</a:t>
            </a:r>
            <a:r>
              <a:rPr/>
              <a:t> </a:t>
            </a:r>
            <a:r>
              <a:rPr/>
              <a:t>hexadecimal.</a:t>
            </a:r>
          </a:p>
          <a:p>
            <a:pPr lvl="0" marL="0" indent="0">
              <a:buNone/>
            </a:pPr>
          </a:p>
          <a:p>
            <a:pPr lvl="0" marL="0" indent="0">
              <a:buNone/>
            </a:pPr>
            <a:r>
              <a:rPr/>
              <a:t>Hexadecimal</a:t>
            </a:r>
            <a:r>
              <a:rPr/>
              <a:t> </a:t>
            </a:r>
            <a:r>
              <a:rPr/>
              <a:t>means</a:t>
            </a:r>
            <a:r>
              <a:rPr/>
              <a:t> </a:t>
            </a:r>
            <a:r>
              <a:rPr/>
              <a:t>powers</a:t>
            </a:r>
            <a:r>
              <a:rPr/>
              <a:t> </a:t>
            </a:r>
            <a:r>
              <a:rPr/>
              <a:t>of</a:t>
            </a:r>
            <a:r>
              <a:rPr/>
              <a:t> </a:t>
            </a:r>
            <a:r>
              <a:rPr/>
              <a:t>16</a:t>
            </a:r>
            <a:r>
              <a:rPr/>
              <a:t> </a:t>
            </a:r>
            <a:r>
              <a:rPr/>
              <a:t>and</a:t>
            </a:r>
            <a:r>
              <a:rPr/>
              <a:t> </a:t>
            </a:r>
            <a:r>
              <a:rPr/>
              <a:t>you</a:t>
            </a:r>
            <a:r>
              <a:rPr/>
              <a:t> </a:t>
            </a:r>
            <a:r>
              <a:rPr/>
              <a:t>can</a:t>
            </a:r>
            <a:r>
              <a:rPr/>
              <a:t> </a:t>
            </a:r>
            <a:r>
              <a:rPr/>
              <a:t>represent</a:t>
            </a:r>
            <a:r>
              <a:rPr/>
              <a:t> </a:t>
            </a:r>
            <a:r>
              <a:rPr/>
              <a:t>numbers</a:t>
            </a:r>
            <a:r>
              <a:rPr/>
              <a:t> </a:t>
            </a:r>
            <a:r>
              <a:rPr/>
              <a:t>up</a:t>
            </a:r>
            <a:r>
              <a:rPr/>
              <a:t> </a:t>
            </a:r>
            <a:r>
              <a:rPr/>
              <a:t>to</a:t>
            </a:r>
            <a:r>
              <a:rPr/>
              <a:t> </a:t>
            </a:r>
            <a:r>
              <a:rPr/>
              <a:t>(but</a:t>
            </a:r>
            <a:r>
              <a:rPr/>
              <a:t> </a:t>
            </a:r>
            <a:r>
              <a:rPr/>
              <a:t>not</a:t>
            </a:r>
            <a:r>
              <a:rPr/>
              <a:t> </a:t>
            </a:r>
            <a:r>
              <a:rPr/>
              <a:t>including)</a:t>
            </a:r>
            <a:r>
              <a:rPr/>
              <a:t> </a:t>
            </a:r>
            <a:r>
              <a:rPr/>
              <a:t>16</a:t>
            </a:r>
            <a:r>
              <a:rPr/>
              <a:t> </a:t>
            </a:r>
            <a:r>
              <a:rPr/>
              <a:t>using</a:t>
            </a:r>
            <a:r>
              <a:rPr/>
              <a:t> </a:t>
            </a:r>
            <a:r>
              <a:rPr/>
              <a:t>four</a:t>
            </a:r>
            <a:r>
              <a:rPr/>
              <a:t> </a:t>
            </a:r>
            <a:r>
              <a:rPr/>
              <a:t>binary</a:t>
            </a:r>
            <a:r>
              <a:rPr/>
              <a:t> </a:t>
            </a:r>
            <a:r>
              <a:rPr/>
              <a:t>digits.</a:t>
            </a:r>
            <a:r>
              <a:rPr/>
              <a:t> </a:t>
            </a:r>
            <a:r>
              <a:rPr/>
              <a:t>The</a:t>
            </a:r>
            <a:r>
              <a:rPr/>
              <a:t> </a:t>
            </a:r>
            <a:r>
              <a:rPr/>
              <a:t>hexadecimal</a:t>
            </a:r>
            <a:r>
              <a:rPr/>
              <a:t> </a:t>
            </a:r>
            <a:r>
              <a:rPr/>
              <a:t>digits</a:t>
            </a:r>
            <a:r>
              <a:rPr/>
              <a:t> </a:t>
            </a:r>
            <a:r>
              <a:rPr/>
              <a:t>start</a:t>
            </a:r>
            <a:r>
              <a:rPr/>
              <a:t> </a:t>
            </a:r>
            <a:r>
              <a:rPr/>
              <a:t>out</a:t>
            </a:r>
            <a:r>
              <a:rPr/>
              <a:t> </a:t>
            </a:r>
            <a:r>
              <a:rPr/>
              <a:t>like</a:t>
            </a:r>
            <a:r>
              <a:rPr/>
              <a:t> </a:t>
            </a:r>
            <a:r>
              <a:rPr/>
              <a:t>normal</a:t>
            </a:r>
            <a:r>
              <a:rPr/>
              <a:t> </a:t>
            </a:r>
            <a:r>
              <a:rPr/>
              <a:t>digits,</a:t>
            </a:r>
            <a:r>
              <a:rPr/>
              <a:t> </a:t>
            </a:r>
            <a:r>
              <a:rPr/>
              <a:t>0,</a:t>
            </a:r>
            <a:r>
              <a:rPr/>
              <a:t> </a:t>
            </a:r>
            <a:r>
              <a:rPr/>
              <a:t>1,</a:t>
            </a:r>
            <a:r>
              <a:rPr/>
              <a:t> </a:t>
            </a:r>
            <a:r>
              <a:rPr/>
              <a:t>2,</a:t>
            </a:r>
            <a:r>
              <a:rPr/>
              <a:t> </a:t>
            </a:r>
            <a:r>
              <a:rPr/>
              <a:t>etc.</a:t>
            </a:r>
            <a:r>
              <a:rPr/>
              <a:t> </a:t>
            </a:r>
            <a:r>
              <a:rPr/>
              <a:t>but</a:t>
            </a:r>
            <a:r>
              <a:rPr/>
              <a:t> </a:t>
            </a:r>
            <a:r>
              <a:rPr/>
              <a:t>once</a:t>
            </a:r>
            <a:r>
              <a:rPr/>
              <a:t> </a:t>
            </a:r>
            <a:r>
              <a:rPr/>
              <a:t>you</a:t>
            </a:r>
            <a:r>
              <a:rPr/>
              <a:t> </a:t>
            </a:r>
            <a:r>
              <a:rPr/>
              <a:t>get</a:t>
            </a:r>
            <a:r>
              <a:rPr/>
              <a:t> </a:t>
            </a:r>
            <a:r>
              <a:rPr/>
              <a:t>up</a:t>
            </a:r>
            <a:r>
              <a:rPr/>
              <a:t> </a:t>
            </a:r>
            <a:r>
              <a:rPr/>
              <a:t>to</a:t>
            </a:r>
            <a:r>
              <a:rPr/>
              <a:t> </a:t>
            </a:r>
            <a:r>
              <a:rPr/>
              <a:t>nine</a:t>
            </a:r>
            <a:r>
              <a:rPr/>
              <a:t> </a:t>
            </a:r>
            <a:r>
              <a:rPr/>
              <a:t>you</a:t>
            </a:r>
            <a:r>
              <a:rPr/>
              <a:t> </a:t>
            </a:r>
            <a:r>
              <a:rPr/>
              <a:t>run</a:t>
            </a:r>
            <a:r>
              <a:rPr/>
              <a:t> </a:t>
            </a:r>
            <a:r>
              <a:rPr/>
              <a:t>out</a:t>
            </a:r>
            <a:r>
              <a:rPr/>
              <a:t> </a:t>
            </a:r>
            <a:r>
              <a:rPr/>
              <a:t>of</a:t>
            </a:r>
            <a:r>
              <a:rPr/>
              <a:t> </a:t>
            </a:r>
            <a:r>
              <a:rPr/>
              <a:t>single</a:t>
            </a:r>
            <a:r>
              <a:rPr/>
              <a:t> </a:t>
            </a:r>
            <a:r>
              <a:rPr/>
              <a:t>digits.</a:t>
            </a:r>
            <a:r>
              <a:rPr/>
              <a:t> </a:t>
            </a:r>
            <a:r>
              <a:rPr/>
              <a:t>So</a:t>
            </a:r>
            <a:r>
              <a:rPr/>
              <a:t> </a:t>
            </a:r>
            <a:r>
              <a:rPr/>
              <a:t>the</a:t>
            </a:r>
            <a:r>
              <a:rPr/>
              <a:t> </a:t>
            </a:r>
            <a:r>
              <a:rPr/>
              <a:t>value</a:t>
            </a:r>
            <a:r>
              <a:rPr/>
              <a:t> </a:t>
            </a:r>
            <a:r>
              <a:rPr/>
              <a:t>of</a:t>
            </a:r>
            <a:r>
              <a:rPr/>
              <a:t> </a:t>
            </a:r>
            <a:r>
              <a:rPr/>
              <a:t>10</a:t>
            </a:r>
            <a:r>
              <a:rPr/>
              <a:t> </a:t>
            </a:r>
            <a:r>
              <a:rPr/>
              <a:t>is</a:t>
            </a:r>
            <a:r>
              <a:rPr/>
              <a:t> </a:t>
            </a:r>
            <a:r>
              <a:rPr/>
              <a:t>represented</a:t>
            </a:r>
            <a:r>
              <a:rPr/>
              <a:t> </a:t>
            </a:r>
            <a:r>
              <a:rPr/>
              <a:t>by</a:t>
            </a:r>
            <a:r>
              <a:rPr/>
              <a:t> </a:t>
            </a:r>
            <a:r>
              <a:rPr/>
              <a:t>the</a:t>
            </a:r>
            <a:r>
              <a:rPr/>
              <a:t> </a:t>
            </a:r>
            <a:r>
              <a:rPr/>
              <a:t>letter</a:t>
            </a:r>
            <a:r>
              <a:rPr/>
              <a:t> </a:t>
            </a:r>
            <a:r>
              <a:rPr/>
              <a:t>A,</a:t>
            </a:r>
            <a:r>
              <a:rPr/>
              <a:t> </a:t>
            </a:r>
            <a:r>
              <a:rPr/>
              <a:t>the</a:t>
            </a:r>
            <a:r>
              <a:rPr/>
              <a:t> </a:t>
            </a:r>
            <a:r>
              <a:rPr/>
              <a:t>value</a:t>
            </a:r>
            <a:r>
              <a:rPr/>
              <a:t> </a:t>
            </a:r>
            <a:r>
              <a:rPr/>
              <a:t>of</a:t>
            </a:r>
            <a:r>
              <a:rPr/>
              <a:t> </a:t>
            </a:r>
            <a:r>
              <a:rPr/>
              <a:t>11</a:t>
            </a:r>
            <a:r>
              <a:rPr/>
              <a:t> </a:t>
            </a:r>
            <a:r>
              <a:rPr/>
              <a:t>by</a:t>
            </a:r>
            <a:r>
              <a:rPr/>
              <a:t> </a:t>
            </a:r>
            <a:r>
              <a:rPr/>
              <a:t>B,</a:t>
            </a:r>
            <a:r>
              <a:rPr/>
              <a:t> </a:t>
            </a:r>
            <a:r>
              <a:rPr/>
              <a:t>etc.</a:t>
            </a:r>
            <a:r>
              <a:rPr/>
              <a:t> </a:t>
            </a:r>
            <a:r>
              <a:rPr/>
              <a:t>through</a:t>
            </a:r>
            <a:r>
              <a:rPr/>
              <a:t> </a:t>
            </a:r>
            <a:r>
              <a:rPr/>
              <a:t>the</a:t>
            </a:r>
            <a:r>
              <a:rPr/>
              <a:t> </a:t>
            </a:r>
            <a:r>
              <a:rPr/>
              <a:t>letter</a:t>
            </a:r>
            <a:r>
              <a:rPr/>
              <a:t> </a:t>
            </a:r>
            <a:r>
              <a:rPr/>
              <a:t>F</a:t>
            </a:r>
            <a:r>
              <a:rPr/>
              <a:t> </a:t>
            </a:r>
            <a:r>
              <a:rPr/>
              <a:t>which</a:t>
            </a:r>
            <a:r>
              <a:rPr/>
              <a:t> </a:t>
            </a:r>
            <a:r>
              <a:rPr/>
              <a:t>represents</a:t>
            </a:r>
            <a:r>
              <a:rPr/>
              <a:t> </a:t>
            </a:r>
            <a:r>
              <a:rPr/>
              <a:t>15.</a:t>
            </a:r>
            <a:r>
              <a:rPr/>
              <a:t> </a:t>
            </a:r>
            <a:r>
              <a:rPr/>
              <a:t>At</a:t>
            </a:r>
            <a:r>
              <a:rPr/>
              <a:t> </a:t>
            </a:r>
            <a:r>
              <a:rPr/>
              <a:t>sixteen,</a:t>
            </a:r>
            <a:r>
              <a:rPr/>
              <a:t> </a:t>
            </a:r>
            <a:r>
              <a:rPr/>
              <a:t>you</a:t>
            </a:r>
            <a:r>
              <a:rPr/>
              <a:t> </a:t>
            </a:r>
            <a:r>
              <a:rPr/>
              <a:t>roll</a:t>
            </a:r>
            <a:r>
              <a:rPr/>
              <a:t> </a:t>
            </a:r>
            <a:r>
              <a:rPr/>
              <a:t>over</a:t>
            </a:r>
            <a:r>
              <a:rPr/>
              <a:t> </a:t>
            </a:r>
            <a:r>
              <a:rPr/>
              <a:t>to</a:t>
            </a:r>
            <a:r>
              <a:rPr/>
              <a:t> </a:t>
            </a:r>
            <a:r>
              <a:rPr/>
              <a:t>the</a:t>
            </a:r>
            <a:r>
              <a:rPr/>
              <a:t> </a:t>
            </a:r>
            <a:r>
              <a:rPr/>
              <a:t>next</a:t>
            </a:r>
            <a:r>
              <a:rPr/>
              <a:t> </a:t>
            </a:r>
            <a:r>
              <a:rPr/>
              <a:t>place.</a:t>
            </a:r>
          </a:p>
          <a:p>
            <a:pPr lvl="0" marL="0" indent="0">
              <a:buNone/>
            </a:pPr>
          </a:p>
          <a:p>
            <a:pPr lvl="0" marL="0" indent="0">
              <a:buNone/>
            </a:pPr>
            <a:r>
              <a:rPr/>
              <a:t>So</a:t>
            </a:r>
            <a:r>
              <a:rPr/>
              <a:t> </a:t>
            </a:r>
            <a:r>
              <a:rPr/>
              <a:t>you</a:t>
            </a:r>
            <a:r>
              <a:rPr/>
              <a:t> </a:t>
            </a:r>
            <a:r>
              <a:rPr/>
              <a:t>count</a:t>
            </a:r>
            <a:r>
              <a:rPr/>
              <a:t> </a:t>
            </a:r>
            <a:r>
              <a:rPr/>
              <a:t>in</a:t>
            </a:r>
            <a:r>
              <a:rPr/>
              <a:t> </a:t>
            </a:r>
            <a:r>
              <a:rPr/>
              <a:t>hexadecimal</a:t>
            </a:r>
            <a:r>
              <a:rPr/>
              <a:t> </a:t>
            </a:r>
            <a:r>
              <a:rPr/>
              <a:t>like</a:t>
            </a:r>
            <a:r>
              <a:rPr/>
              <a:t> </a:t>
            </a:r>
            <a:r>
              <a:rPr/>
              <a:t>0,</a:t>
            </a:r>
            <a:r>
              <a:rPr/>
              <a:t> </a:t>
            </a:r>
            <a:r>
              <a:rPr/>
              <a:t>1,</a:t>
            </a:r>
            <a:r>
              <a:rPr/>
              <a:t> </a:t>
            </a:r>
            <a:r>
              <a:rPr/>
              <a:t>2,</a:t>
            </a:r>
            <a:r>
              <a:rPr/>
              <a:t> </a:t>
            </a:r>
            <a:r>
              <a:rPr/>
              <a:t>3,</a:t>
            </a:r>
            <a:r>
              <a:rPr/>
              <a:t> </a:t>
            </a:r>
            <a:r>
              <a:rPr/>
              <a:t>4,</a:t>
            </a:r>
            <a:r>
              <a:rPr/>
              <a:t> </a:t>
            </a:r>
            <a:r>
              <a:rPr/>
              <a:t>5,</a:t>
            </a:r>
            <a:r>
              <a:rPr/>
              <a:t> </a:t>
            </a:r>
            <a:r>
              <a:rPr/>
              <a:t>6,</a:t>
            </a:r>
            <a:r>
              <a:rPr/>
              <a:t> </a:t>
            </a:r>
            <a:r>
              <a:rPr/>
              <a:t>7,</a:t>
            </a:r>
            <a:r>
              <a:rPr/>
              <a:t> </a:t>
            </a:r>
            <a:r>
              <a:rPr/>
              <a:t>8,</a:t>
            </a:r>
            <a:r>
              <a:rPr/>
              <a:t> </a:t>
            </a:r>
            <a:r>
              <a:rPr/>
              <a:t>9,</a:t>
            </a:r>
            <a:r>
              <a:rPr/>
              <a:t> </a:t>
            </a:r>
            <a:r>
              <a:rPr/>
              <a:t>A,</a:t>
            </a:r>
            <a:r>
              <a:rPr/>
              <a:t> </a:t>
            </a:r>
            <a:r>
              <a:rPr/>
              <a:t>B,</a:t>
            </a:r>
            <a:r>
              <a:rPr/>
              <a:t> </a:t>
            </a:r>
            <a:r>
              <a:rPr/>
              <a:t>C,</a:t>
            </a:r>
            <a:r>
              <a:rPr/>
              <a:t> </a:t>
            </a:r>
            <a:r>
              <a:rPr/>
              <a:t>D,</a:t>
            </a:r>
            <a:r>
              <a:rPr/>
              <a:t> </a:t>
            </a:r>
            <a:r>
              <a:rPr/>
              <a:t>E,</a:t>
            </a:r>
            <a:r>
              <a:rPr/>
              <a:t> </a:t>
            </a:r>
            <a:r>
              <a:rPr/>
              <a:t>F,</a:t>
            </a:r>
            <a:r>
              <a:rPr/>
              <a:t> </a:t>
            </a:r>
            <a:r>
              <a:rPr/>
              <a:t>10,</a:t>
            </a:r>
            <a:r>
              <a:rPr/>
              <a:t> </a:t>
            </a:r>
            <a:r>
              <a:rPr/>
              <a:t>11,</a:t>
            </a:r>
            <a:r>
              <a:rPr/>
              <a:t> </a:t>
            </a:r>
            <a:r>
              <a:rPr/>
              <a:t>…</a:t>
            </a:r>
          </a:p>
          <a:p>
            <a:pPr lvl="0" marL="0" indent="0">
              <a:buNone/>
            </a:pPr>
          </a:p>
          <a:p>
            <a:pPr lvl="0" marL="0" indent="0">
              <a:buNone/>
            </a:pPr>
            <a:r>
              <a:rPr/>
              <a:t>Split</a:t>
            </a:r>
            <a:r>
              <a:rPr/>
              <a:t> </a:t>
            </a:r>
            <a:r>
              <a:rPr/>
              <a:t>the</a:t>
            </a:r>
            <a:r>
              <a:rPr/>
              <a:t> </a:t>
            </a:r>
            <a:r>
              <a:rPr/>
              <a:t>eight</a:t>
            </a:r>
            <a:r>
              <a:rPr/>
              <a:t> </a:t>
            </a:r>
            <a:r>
              <a:rPr/>
              <a:t>digit</a:t>
            </a:r>
            <a:r>
              <a:rPr/>
              <a:t> </a:t>
            </a:r>
            <a:r>
              <a:rPr/>
              <a:t>binary</a:t>
            </a:r>
            <a:r>
              <a:rPr/>
              <a:t> </a:t>
            </a:r>
            <a:r>
              <a:rPr/>
              <a:t>number</a:t>
            </a:r>
            <a:r>
              <a:rPr/>
              <a:t> </a:t>
            </a:r>
            <a:r>
              <a:rPr/>
              <a:t>1001</a:t>
            </a:r>
            <a:r>
              <a:rPr/>
              <a:t> </a:t>
            </a:r>
            <a:r>
              <a:rPr/>
              <a:t>1100</a:t>
            </a:r>
            <a:r>
              <a:rPr/>
              <a:t> </a:t>
            </a:r>
            <a:r>
              <a:rPr/>
              <a:t>into</a:t>
            </a:r>
            <a:r>
              <a:rPr/>
              <a:t> </a:t>
            </a:r>
            <a:r>
              <a:rPr/>
              <a:t>groups</a:t>
            </a:r>
            <a:r>
              <a:rPr/>
              <a:t> </a:t>
            </a:r>
            <a:r>
              <a:rPr/>
              <a:t>of</a:t>
            </a:r>
            <a:r>
              <a:rPr/>
              <a:t> </a:t>
            </a:r>
            <a:r>
              <a:rPr/>
              <a:t>four</a:t>
            </a:r>
            <a:r>
              <a:rPr/>
              <a:t> </a:t>
            </a:r>
            <a:r>
              <a:rPr/>
              <a:t>binary</a:t>
            </a:r>
            <a:r>
              <a:rPr/>
              <a:t> </a:t>
            </a:r>
            <a:r>
              <a:rPr/>
              <a:t>digits.</a:t>
            </a:r>
            <a:r>
              <a:rPr/>
              <a:t> </a:t>
            </a:r>
            <a:r>
              <a:rPr/>
              <a:t>The</a:t>
            </a:r>
            <a:r>
              <a:rPr/>
              <a:t> </a:t>
            </a:r>
            <a:r>
              <a:rPr/>
              <a:t>binary</a:t>
            </a:r>
            <a:r>
              <a:rPr/>
              <a:t> </a:t>
            </a:r>
            <a:r>
              <a:rPr/>
              <a:t>1001</a:t>
            </a:r>
            <a:r>
              <a:rPr/>
              <a:t> </a:t>
            </a:r>
            <a:r>
              <a:rPr/>
              <a:t>is</a:t>
            </a:r>
            <a:r>
              <a:rPr/>
              <a:t> </a:t>
            </a:r>
            <a:r>
              <a:rPr/>
              <a:t>equal</a:t>
            </a:r>
            <a:r>
              <a:rPr/>
              <a:t> </a:t>
            </a:r>
            <a:r>
              <a:rPr/>
              <a:t>to</a:t>
            </a:r>
            <a:r>
              <a:rPr/>
              <a:t> </a:t>
            </a:r>
            <a:r>
              <a:rPr/>
              <a:t>9</a:t>
            </a:r>
            <a:r>
              <a:rPr/>
              <a:t> </a:t>
            </a:r>
            <a:r>
              <a:rPr/>
              <a:t>and</a:t>
            </a:r>
            <a:r>
              <a:rPr/>
              <a:t> </a:t>
            </a:r>
            <a:r>
              <a:rPr/>
              <a:t>the</a:t>
            </a:r>
            <a:r>
              <a:rPr/>
              <a:t> </a:t>
            </a:r>
            <a:r>
              <a:rPr/>
              <a:t>binary</a:t>
            </a:r>
            <a:r>
              <a:rPr/>
              <a:t> </a:t>
            </a:r>
            <a:r>
              <a:rPr/>
              <a:t>1100</a:t>
            </a:r>
            <a:r>
              <a:rPr/>
              <a:t> </a:t>
            </a:r>
            <a:r>
              <a:rPr/>
              <a:t>is</a:t>
            </a:r>
            <a:r>
              <a:rPr/>
              <a:t> </a:t>
            </a:r>
            <a:r>
              <a:rPr/>
              <a:t>equal</a:t>
            </a:r>
            <a:r>
              <a:rPr/>
              <a:t> </a:t>
            </a:r>
            <a:r>
              <a:rPr/>
              <a:t>to</a:t>
            </a:r>
            <a:r>
              <a:rPr/>
              <a:t> </a:t>
            </a:r>
            <a:r>
              <a:rPr/>
              <a:t>12</a:t>
            </a:r>
            <a:r>
              <a:rPr/>
              <a:t> </a:t>
            </a:r>
            <a:r>
              <a:rPr/>
              <a:t>or</a:t>
            </a:r>
            <a:r>
              <a:rPr/>
              <a:t> </a:t>
            </a:r>
            <a:r>
              <a:rPr/>
              <a:t>C.</a:t>
            </a:r>
            <a:r>
              <a:rPr/>
              <a:t> </a:t>
            </a:r>
            <a:r>
              <a:rPr/>
              <a:t>So</a:t>
            </a:r>
            <a:r>
              <a:rPr/>
              <a:t> </a:t>
            </a:r>
            <a:r>
              <a:rPr/>
              <a:t>the</a:t>
            </a:r>
            <a:r>
              <a:rPr/>
              <a:t> </a:t>
            </a:r>
            <a:r>
              <a:rPr/>
              <a:t>hexadecimal</a:t>
            </a:r>
            <a:r>
              <a:rPr/>
              <a:t> </a:t>
            </a:r>
            <a:r>
              <a:rPr/>
              <a:t>equivalent</a:t>
            </a:r>
            <a:r>
              <a:rPr/>
              <a:t> </a:t>
            </a:r>
            <a:r>
              <a:rPr/>
              <a:t>is</a:t>
            </a:r>
            <a:r>
              <a:rPr/>
              <a:t> </a:t>
            </a:r>
            <a:r>
              <a:rPr/>
              <a:t>9C.</a:t>
            </a:r>
            <a:r>
              <a:rPr/>
              <a:t> </a:t>
            </a:r>
            <a:r>
              <a:rPr/>
              <a:t>You</a:t>
            </a:r>
            <a:r>
              <a:rPr/>
              <a:t> </a:t>
            </a:r>
            <a:r>
              <a:rPr/>
              <a:t>can</a:t>
            </a:r>
            <a:r>
              <a:rPr/>
              <a:t> </a:t>
            </a:r>
            <a:r>
              <a:rPr/>
              <a:t>represent</a:t>
            </a:r>
            <a:r>
              <a:rPr/>
              <a:t> </a:t>
            </a:r>
            <a:r>
              <a:rPr/>
              <a:t>this</a:t>
            </a:r>
            <a:r>
              <a:rPr/>
              <a:t> </a:t>
            </a:r>
            <a:r>
              <a:rPr/>
              <a:t>using</a:t>
            </a:r>
            <a:r>
              <a:rPr/>
              <a:t> </a:t>
            </a:r>
            <a:r>
              <a:rPr/>
              <a:t>powers</a:t>
            </a:r>
            <a:r>
              <a:rPr/>
              <a:t> </a:t>
            </a:r>
            <a:r>
              <a:rPr/>
              <a:t>of</a:t>
            </a:r>
            <a:r>
              <a:rPr/>
              <a:t> </a:t>
            </a:r>
            <a:r>
              <a:rPr/>
              <a:t>16,</a:t>
            </a:r>
            <a:r>
              <a:rPr/>
              <a:t> </a:t>
            </a:r>
            <a:r>
              <a:rPr/>
              <a:t>9</a:t>
            </a:r>
            <a:r>
              <a:rPr/>
              <a:t> </a:t>
            </a:r>
            <a:r>
              <a:rPr/>
              <a:t>times</a:t>
            </a:r>
            <a:r>
              <a:rPr/>
              <a:t> </a:t>
            </a:r>
            <a:r>
              <a:rPr/>
              <a:t>16</a:t>
            </a:r>
            <a:r>
              <a:rPr/>
              <a:t> </a:t>
            </a:r>
            <a:r>
              <a:rPr/>
              <a:t>to</a:t>
            </a:r>
            <a:r>
              <a:rPr/>
              <a:t> </a:t>
            </a:r>
            <a:r>
              <a:rPr/>
              <a:t>the</a:t>
            </a:r>
            <a:r>
              <a:rPr/>
              <a:t> </a:t>
            </a:r>
            <a:r>
              <a:rPr/>
              <a:t>first</a:t>
            </a:r>
            <a:r>
              <a:rPr/>
              <a:t> </a:t>
            </a:r>
            <a:r>
              <a:rPr/>
              <a:t>power</a:t>
            </a:r>
            <a:r>
              <a:rPr/>
              <a:t> </a:t>
            </a:r>
            <a:r>
              <a:rPr/>
              <a:t>plus</a:t>
            </a:r>
            <a:r>
              <a:rPr/>
              <a:t> </a:t>
            </a:r>
            <a:r>
              <a:rPr/>
              <a:t>twelve</a:t>
            </a:r>
            <a:r>
              <a:rPr/>
              <a:t> </a:t>
            </a:r>
            <a:r>
              <a:rPr/>
              <a:t>times</a:t>
            </a:r>
            <a:r>
              <a:rPr/>
              <a:t> </a:t>
            </a:r>
            <a:r>
              <a:rPr/>
              <a:t>16</a:t>
            </a:r>
            <a:r>
              <a:rPr/>
              <a:t> </a:t>
            </a:r>
            <a:r>
              <a:rPr/>
              <a:t>to</a:t>
            </a:r>
            <a:r>
              <a:rPr/>
              <a:t> </a:t>
            </a:r>
            <a:r>
              <a:rPr/>
              <a:t>the</a:t>
            </a:r>
            <a:r>
              <a:rPr/>
              <a:t> </a:t>
            </a:r>
            <a:r>
              <a:rPr/>
              <a:t>zeroth</a:t>
            </a:r>
            <a:r>
              <a:rPr/>
              <a:t> </a:t>
            </a:r>
            <a:r>
              <a:rPr/>
              <a:t>power.</a:t>
            </a:r>
            <a:r>
              <a:rPr/>
              <a:t> </a:t>
            </a:r>
            <a:r>
              <a:rPr/>
              <a:t>That</a:t>
            </a:r>
            <a:r>
              <a:rPr/>
              <a:t> </a:t>
            </a:r>
            <a:r>
              <a:rPr/>
              <a:t>works</a:t>
            </a:r>
            <a:r>
              <a:rPr/>
              <a:t> </a:t>
            </a:r>
            <a:r>
              <a:rPr/>
              <a:t>out</a:t>
            </a:r>
            <a:r>
              <a:rPr/>
              <a:t> </a:t>
            </a:r>
            <a:r>
              <a:rPr/>
              <a:t>to</a:t>
            </a:r>
            <a:r>
              <a:rPr/>
              <a:t> </a:t>
            </a:r>
            <a:r>
              <a:rPr/>
              <a:t>156.</a:t>
            </a:r>
          </a:p>
          <a:p>
            <a:pPr lvl="0" marL="0" indent="0">
              <a:buNone/>
            </a:pPr>
          </a:p>
          <a:p>
            <a:pPr lvl="0" marL="0" indent="0">
              <a:buNone/>
            </a:pPr>
            <a:r>
              <a:rPr/>
              <a:t>Two</a:t>
            </a:r>
            <a:r>
              <a:rPr/>
              <a:t> </a:t>
            </a:r>
            <a:r>
              <a:rPr/>
              <a:t>hexadecimal</a:t>
            </a:r>
            <a:r>
              <a:rPr/>
              <a:t> </a:t>
            </a:r>
            <a:r>
              <a:rPr/>
              <a:t>digits,</a:t>
            </a:r>
            <a:r>
              <a:rPr/>
              <a:t> </a:t>
            </a:r>
            <a:r>
              <a:rPr/>
              <a:t>just</a:t>
            </a:r>
            <a:r>
              <a:rPr/>
              <a:t> </a:t>
            </a:r>
            <a:r>
              <a:rPr/>
              <a:t>like</a:t>
            </a:r>
            <a:r>
              <a:rPr/>
              <a:t> </a:t>
            </a:r>
            <a:r>
              <a:rPr/>
              <a:t>eight</a:t>
            </a:r>
            <a:r>
              <a:rPr/>
              <a:t> </a:t>
            </a:r>
            <a:r>
              <a:rPr/>
              <a:t>binary</a:t>
            </a:r>
            <a:r>
              <a:rPr/>
              <a:t> </a:t>
            </a:r>
            <a:r>
              <a:rPr/>
              <a:t>digits,</a:t>
            </a:r>
            <a:r>
              <a:rPr/>
              <a:t> </a:t>
            </a:r>
            <a:r>
              <a:rPr/>
              <a:t>can</a:t>
            </a:r>
            <a:r>
              <a:rPr/>
              <a:t> </a:t>
            </a:r>
            <a:r>
              <a:rPr/>
              <a:t>represent</a:t>
            </a:r>
            <a:r>
              <a:rPr/>
              <a:t> </a:t>
            </a:r>
            <a:r>
              <a:rPr/>
              <a:t>the</a:t>
            </a:r>
            <a:r>
              <a:rPr/>
              <a:t> </a:t>
            </a:r>
            <a:r>
              <a:rPr/>
              <a:t>numbers</a:t>
            </a:r>
            <a:r>
              <a:rPr/>
              <a:t> </a:t>
            </a:r>
            <a:r>
              <a:rPr/>
              <a:t>0</a:t>
            </a:r>
            <a:r>
              <a:rPr/>
              <a:t> </a:t>
            </a:r>
            <a:r>
              <a:rPr/>
              <a:t>to</a:t>
            </a:r>
            <a:r>
              <a:rPr/>
              <a:t> </a:t>
            </a:r>
            <a:r>
              <a:rPr/>
              <a:t>255,</a:t>
            </a:r>
            <a:r>
              <a:rPr/>
              <a:t> </a:t>
            </a:r>
            <a:r>
              <a:rPr/>
              <a:t>with</a:t>
            </a:r>
            <a:r>
              <a:rPr/>
              <a:t> </a:t>
            </a:r>
            <a:r>
              <a:rPr/>
              <a:t>00</a:t>
            </a:r>
            <a:r>
              <a:rPr/>
              <a:t> </a:t>
            </a:r>
            <a:r>
              <a:rPr/>
              <a:t>hexadecimal</a:t>
            </a:r>
            <a:r>
              <a:rPr/>
              <a:t> </a:t>
            </a:r>
            <a:r>
              <a:rPr/>
              <a:t>equaling</a:t>
            </a:r>
            <a:r>
              <a:rPr/>
              <a:t> </a:t>
            </a:r>
            <a:r>
              <a:rPr/>
              <a:t>0</a:t>
            </a:r>
            <a:r>
              <a:rPr/>
              <a:t> </a:t>
            </a:r>
            <a:r>
              <a:rPr/>
              <a:t>and</a:t>
            </a:r>
            <a:r>
              <a:rPr/>
              <a:t> </a:t>
            </a:r>
            <a:r>
              <a:rPr/>
              <a:t>FF</a:t>
            </a:r>
            <a:r>
              <a:rPr/>
              <a:t> </a:t>
            </a:r>
            <a:r>
              <a:rPr/>
              <a:t>hexadecimal</a:t>
            </a:r>
            <a:r>
              <a:rPr/>
              <a:t> </a:t>
            </a:r>
            <a:r>
              <a:rPr/>
              <a:t>equaling</a:t>
            </a:r>
            <a:r>
              <a:rPr/>
              <a:t> </a:t>
            </a:r>
            <a:r>
              <a:rPr/>
              <a:t>255</a:t>
            </a:r>
            <a:r>
              <a:rPr/>
              <a:t> </a:t>
            </a:r>
            <a:r>
              <a:rPr/>
              <a:t>(15*16+15).</a:t>
            </a:r>
          </a:p>
          <a:p>
            <a:pPr lvl="0" marL="0" indent="0">
              <a:buNone/>
            </a:pPr>
          </a:p>
          <a:p>
            <a:pPr lvl="0" marL="0" indent="0">
              <a:buNone/>
            </a:pPr>
            <a:r>
              <a:rPr/>
              <a:t>Use</a:t>
            </a:r>
            <a:r>
              <a:rPr/>
              <a:t> </a:t>
            </a:r>
            <a:r>
              <a:rPr/>
              <a:t>the</a:t>
            </a:r>
            <a:r>
              <a:rPr/>
              <a:t> </a:t>
            </a:r>
            <a:r>
              <a:rPr/>
              <a:t>prefix</a:t>
            </a:r>
            <a:r>
              <a:rPr/>
              <a:t> </a:t>
            </a:r>
            <a:r>
              <a:rPr/>
              <a:t>of</a:t>
            </a:r>
            <a:r>
              <a:rPr/>
              <a:t> </a:t>
            </a:r>
            <a:r>
              <a:rPr/>
              <a:t>a</a:t>
            </a:r>
            <a:r>
              <a:rPr/>
              <a:t> </a:t>
            </a:r>
            <a:r>
              <a:rPr/>
              <a:t>pound</a:t>
            </a:r>
            <a:r>
              <a:rPr/>
              <a:t> </a:t>
            </a:r>
            <a:r>
              <a:rPr/>
              <a:t>sign</a:t>
            </a:r>
            <a:r>
              <a:rPr/>
              <a:t> </a:t>
            </a:r>
            <a:r>
              <a:rPr/>
              <a:t>(hash</a:t>
            </a:r>
            <a:r>
              <a:rPr/>
              <a:t> </a:t>
            </a:r>
            <a:r>
              <a:rPr/>
              <a:t>tag)</a:t>
            </a:r>
            <a:r>
              <a:rPr/>
              <a:t> </a:t>
            </a:r>
            <a:r>
              <a:rPr/>
              <a:t>to</a:t>
            </a:r>
            <a:r>
              <a:rPr/>
              <a:t> </a:t>
            </a:r>
            <a:r>
              <a:rPr/>
              <a:t>tell</a:t>
            </a:r>
            <a:r>
              <a:rPr/>
              <a:t> </a:t>
            </a:r>
            <a:r>
              <a:rPr/>
              <a:t>the</a:t>
            </a:r>
            <a:r>
              <a:rPr/>
              <a:t> </a:t>
            </a:r>
            <a:r>
              <a:rPr/>
              <a:t>computer</a:t>
            </a:r>
            <a:r>
              <a:rPr/>
              <a:t> </a:t>
            </a:r>
            <a:r>
              <a:rPr/>
              <a:t>that</a:t>
            </a:r>
            <a:r>
              <a:rPr/>
              <a:t> </a:t>
            </a:r>
            <a:r>
              <a:rPr/>
              <a:t>you</a:t>
            </a:r>
            <a:r>
              <a:rPr/>
              <a:t> </a:t>
            </a:r>
            <a:r>
              <a:rPr/>
              <a:t>are</a:t>
            </a:r>
            <a:r>
              <a:rPr/>
              <a:t> </a:t>
            </a:r>
            <a:r>
              <a:rPr/>
              <a:t>speaking</a:t>
            </a:r>
            <a:r>
              <a:rPr/>
              <a:t> </a:t>
            </a:r>
            <a:r>
              <a:rPr/>
              <a:t>to</a:t>
            </a:r>
            <a:r>
              <a:rPr/>
              <a:t> </a:t>
            </a:r>
            <a:r>
              <a:rPr/>
              <a:t>it</a:t>
            </a:r>
            <a:r>
              <a:rPr/>
              <a:t> </a:t>
            </a:r>
            <a:r>
              <a:rPr/>
              <a:t>in</a:t>
            </a:r>
            <a:r>
              <a:rPr/>
              <a:t> </a:t>
            </a:r>
            <a:r>
              <a:rPr/>
              <a:t>hexadecimal.</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you</a:t>
            </a:r>
            <a:r>
              <a:rPr/>
              <a:t> </a:t>
            </a:r>
            <a:r>
              <a:rPr/>
              <a:t>reverse</a:t>
            </a:r>
            <a:r>
              <a:rPr/>
              <a:t> </a:t>
            </a:r>
            <a:r>
              <a:rPr/>
              <a:t>this,</a:t>
            </a:r>
            <a:r>
              <a:rPr/>
              <a:t> </a:t>
            </a:r>
            <a:r>
              <a:rPr/>
              <a:t>and</a:t>
            </a:r>
            <a:r>
              <a:rPr/>
              <a:t> </a:t>
            </a:r>
            <a:r>
              <a:rPr/>
              <a:t>move</a:t>
            </a:r>
            <a:r>
              <a:rPr/>
              <a:t> </a:t>
            </a:r>
            <a:r>
              <a:rPr/>
              <a:t>from</a:t>
            </a:r>
            <a:r>
              <a:rPr/>
              <a:t> </a:t>
            </a:r>
            <a:r>
              <a:rPr/>
              <a:t>a</a:t>
            </a:r>
            <a:r>
              <a:rPr/>
              <a:t> </a:t>
            </a:r>
            <a:r>
              <a:rPr/>
              <a:t>dark</a:t>
            </a:r>
            <a:r>
              <a:rPr/>
              <a:t> </a:t>
            </a:r>
            <a:r>
              <a:rPr/>
              <a:t>color</a:t>
            </a:r>
            <a:r>
              <a:rPr/>
              <a:t> </a:t>
            </a:r>
            <a:r>
              <a:rPr/>
              <a:t>to</a:t>
            </a:r>
            <a:r>
              <a:rPr/>
              <a:t> </a:t>
            </a:r>
            <a:r>
              <a:rPr/>
              <a:t>a</a:t>
            </a:r>
            <a:r>
              <a:rPr/>
              <a:t> </a:t>
            </a:r>
            <a:r>
              <a:rPr/>
              <a:t>light</a:t>
            </a:r>
            <a:r>
              <a:rPr/>
              <a:t> </a:t>
            </a:r>
            <a:r>
              <a:rPr/>
              <a:t>color,</a:t>
            </a:r>
            <a:r>
              <a:rPr/>
              <a:t> </a:t>
            </a:r>
            <a:r>
              <a:rPr/>
              <a:t>then</a:t>
            </a:r>
            <a:r>
              <a:rPr/>
              <a:t> </a:t>
            </a:r>
            <a:r>
              <a:rPr/>
              <a:t>(at</a:t>
            </a:r>
            <a:r>
              <a:rPr/>
              <a:t> </a:t>
            </a:r>
            <a:r>
              <a:rPr/>
              <a:t>least</a:t>
            </a:r>
            <a:r>
              <a:rPr/>
              <a:t> </a:t>
            </a:r>
            <a:r>
              <a:rPr/>
              <a:t>on</a:t>
            </a:r>
            <a:r>
              <a:rPr/>
              <a:t> </a:t>
            </a:r>
            <a:r>
              <a:rPr/>
              <a:t>a</a:t>
            </a:r>
            <a:r>
              <a:rPr/>
              <a:t> </a:t>
            </a:r>
            <a:r>
              <a:rPr/>
              <a:t>white</a:t>
            </a:r>
            <a:r>
              <a:rPr/>
              <a:t> </a:t>
            </a:r>
            <a:r>
              <a:rPr/>
              <a:t>background),</a:t>
            </a:r>
            <a:r>
              <a:rPr/>
              <a:t> </a:t>
            </a:r>
            <a:r>
              <a:rPr/>
              <a:t>you</a:t>
            </a:r>
            <a:r>
              <a:rPr/>
              <a:t> </a:t>
            </a:r>
            <a:r>
              <a:rPr/>
              <a:t>will</a:t>
            </a:r>
            <a:r>
              <a:rPr/>
              <a:t> </a:t>
            </a:r>
            <a:r>
              <a:rPr/>
              <a:t>tend</a:t>
            </a:r>
            <a:r>
              <a:rPr/>
              <a:t> </a:t>
            </a:r>
            <a:r>
              <a:rPr/>
              <a:t>to</a:t>
            </a:r>
            <a:r>
              <a:rPr/>
              <a:t> </a:t>
            </a:r>
            <a:r>
              <a:rPr/>
              <a:t>de-empahsize</a:t>
            </a:r>
            <a:r>
              <a:rPr/>
              <a:t> </a:t>
            </a:r>
            <a:r>
              <a:rPr/>
              <a:t>the</a:t>
            </a:r>
            <a:r>
              <a:rPr/>
              <a:t> </a:t>
            </a:r>
            <a:r>
              <a:rPr/>
              <a:t>large</a:t>
            </a:r>
            <a:r>
              <a:rPr/>
              <a:t> </a:t>
            </a:r>
            <a:r>
              <a:rPr/>
              <a:t>values</a:t>
            </a:r>
            <a:r>
              <a:rPr/>
              <a:t> </a:t>
            </a:r>
            <a:r>
              <a:rPr/>
              <a:t>and</a:t>
            </a:r>
            <a:r>
              <a:rPr/>
              <a:t> </a:t>
            </a:r>
            <a:r>
              <a:rPr/>
              <a:t>put</a:t>
            </a:r>
            <a:r>
              <a:rPr/>
              <a:t> </a:t>
            </a:r>
            <a:r>
              <a:rPr/>
              <a:t>greater</a:t>
            </a:r>
            <a:r>
              <a:rPr/>
              <a:t> </a:t>
            </a:r>
            <a:r>
              <a:rPr/>
              <a:t>emphasis</a:t>
            </a:r>
            <a:r>
              <a:rPr/>
              <a:t> </a:t>
            </a:r>
            <a:r>
              <a:rPr/>
              <a:t>on</a:t>
            </a:r>
            <a:r>
              <a:rPr/>
              <a:t> </a:t>
            </a:r>
            <a:r>
              <a:rPr/>
              <a:t>the</a:t>
            </a:r>
            <a:r>
              <a:rPr/>
              <a:t> </a:t>
            </a:r>
            <a:r>
              <a:rPr/>
              <a:t>small</a:t>
            </a:r>
            <a:r>
              <a:rPr/>
              <a:t> </a:t>
            </a:r>
            <a:r>
              <a:rPr/>
              <a:t>values.</a:t>
            </a:r>
          </a:p>
        </p:txBody>
      </p:sp>
      <p:sp>
        <p:nvSpPr>
          <p:cNvPr id="4" name="Slide Number Placeholder 3"/>
          <p:cNvSpPr>
            <a:spLocks noGrp="1"/>
          </p:cNvSpPr>
          <p:nvPr>
            <p:ph type="sldNum" sz="quarter" idx="10"/>
          </p:nvPr>
        </p:nvSpPr>
        <p:spPr/>
        <p:txBody>
          <a:bodyPr/>
          <a:lstStyle/>
          <a:p>
            <a:fld id="{18BDFEC3-8487-43E8-A154-7C12CBC1FFF2}" type="slidenum">
              <a:rPr lang="en-US"/>
              <a:t>189</a:t>
            </a:fld>
            <a:endParaRPr lang="en-US"/>
          </a:p>
        </p:txBody>
      </p:sp>
    </p:spTree>
  </p:cSld>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middle</a:t>
            </a:r>
            <a:r>
              <a:rPr/>
              <a:t> </a:t>
            </a:r>
            <a:r>
              <a:rPr/>
              <a:t>of</a:t>
            </a:r>
            <a:r>
              <a:rPr/>
              <a:t> </a:t>
            </a:r>
            <a:r>
              <a:rPr/>
              <a:t>a</a:t>
            </a:r>
            <a:r>
              <a:rPr/>
              <a:t> </a:t>
            </a:r>
            <a:r>
              <a:rPr/>
              <a:t>divergent</a:t>
            </a:r>
            <a:r>
              <a:rPr/>
              <a:t> </a:t>
            </a:r>
            <a:r>
              <a:rPr/>
              <a:t>gradient</a:t>
            </a:r>
            <a:r>
              <a:rPr/>
              <a:t> </a:t>
            </a:r>
            <a:r>
              <a:rPr/>
              <a:t>typically</a:t>
            </a:r>
            <a:r>
              <a:rPr/>
              <a:t> </a:t>
            </a:r>
            <a:r>
              <a:rPr/>
              <a:t>has</a:t>
            </a:r>
            <a:r>
              <a:rPr/>
              <a:t> </a:t>
            </a:r>
            <a:r>
              <a:rPr/>
              <a:t>a</a:t>
            </a:r>
            <a:r>
              <a:rPr/>
              <a:t> </a:t>
            </a:r>
            <a:r>
              <a:rPr/>
              <a:t>muted</a:t>
            </a:r>
            <a:r>
              <a:rPr/>
              <a:t> </a:t>
            </a:r>
            <a:r>
              <a:rPr/>
              <a:t>color</a:t>
            </a:r>
            <a:r>
              <a:rPr/>
              <a:t> </a:t>
            </a:r>
            <a:r>
              <a:rPr/>
              <a:t>like</a:t>
            </a:r>
            <a:r>
              <a:rPr/>
              <a:t> </a:t>
            </a:r>
            <a:r>
              <a:rPr/>
              <a:t>gray</a:t>
            </a:r>
            <a:r>
              <a:rPr/>
              <a:t> </a:t>
            </a:r>
            <a:r>
              <a:rPr/>
              <a:t>that</a:t>
            </a:r>
            <a:r>
              <a:rPr/>
              <a:t> </a:t>
            </a:r>
            <a:r>
              <a:rPr/>
              <a:t>fades</a:t>
            </a:r>
            <a:r>
              <a:rPr/>
              <a:t> </a:t>
            </a:r>
            <a:r>
              <a:rPr/>
              <a:t>into</a:t>
            </a:r>
            <a:r>
              <a:rPr/>
              <a:t> </a:t>
            </a:r>
            <a:r>
              <a:rPr/>
              <a:t>the</a:t>
            </a:r>
            <a:r>
              <a:rPr/>
              <a:t> </a:t>
            </a:r>
            <a:r>
              <a:rPr/>
              <a:t>background.</a:t>
            </a:r>
            <a:r>
              <a:rPr/>
              <a:t> </a:t>
            </a:r>
            <a:r>
              <a:rPr/>
              <a:t>The</a:t>
            </a:r>
            <a:r>
              <a:rPr/>
              <a:t> </a:t>
            </a:r>
            <a:r>
              <a:rPr/>
              <a:t>two</a:t>
            </a:r>
            <a:r>
              <a:rPr/>
              <a:t> </a:t>
            </a:r>
            <a:r>
              <a:rPr/>
              <a:t>extremes</a:t>
            </a:r>
            <a:r>
              <a:rPr/>
              <a:t> </a:t>
            </a:r>
            <a:r>
              <a:rPr/>
              <a:t>in</a:t>
            </a:r>
            <a:r>
              <a:rPr/>
              <a:t> </a:t>
            </a:r>
            <a:r>
              <a:rPr/>
              <a:t>a</a:t>
            </a:r>
            <a:r>
              <a:rPr/>
              <a:t> </a:t>
            </a:r>
            <a:r>
              <a:rPr/>
              <a:t>divergent</a:t>
            </a:r>
            <a:r>
              <a:rPr/>
              <a:t> </a:t>
            </a:r>
            <a:r>
              <a:rPr/>
              <a:t>gradient</a:t>
            </a:r>
            <a:r>
              <a:rPr/>
              <a:t> </a:t>
            </a:r>
            <a:r>
              <a:rPr/>
              <a:t>are</a:t>
            </a:r>
            <a:r>
              <a:rPr/>
              <a:t> </a:t>
            </a:r>
            <a:r>
              <a:rPr/>
              <a:t>colors</a:t>
            </a:r>
            <a:r>
              <a:rPr/>
              <a:t> </a:t>
            </a:r>
            <a:r>
              <a:rPr/>
              <a:t>that</a:t>
            </a:r>
            <a:r>
              <a:rPr/>
              <a:t> </a:t>
            </a:r>
            <a:r>
              <a:rPr/>
              <a:t>contrast</a:t>
            </a:r>
            <a:r>
              <a:rPr/>
              <a:t> </a:t>
            </a:r>
            <a:r>
              <a:rPr/>
              <a:t>sharply</a:t>
            </a:r>
            <a:r>
              <a:rPr/>
              <a:t> </a:t>
            </a:r>
            <a:r>
              <a:rPr/>
              <a:t>with</a:t>
            </a:r>
            <a:r>
              <a:rPr/>
              <a:t> </a:t>
            </a:r>
            <a:r>
              <a:rPr/>
              <a:t>the</a:t>
            </a:r>
            <a:r>
              <a:rPr/>
              <a:t> </a:t>
            </a:r>
            <a:r>
              <a:rPr/>
              <a:t>background</a:t>
            </a:r>
            <a:r>
              <a:rPr/>
              <a:t> </a:t>
            </a:r>
            <a:r>
              <a:rPr/>
              <a:t>and</a:t>
            </a:r>
            <a:r>
              <a:rPr/>
              <a:t> </a:t>
            </a:r>
            <a:r>
              <a:rPr/>
              <a:t>with</a:t>
            </a:r>
            <a:r>
              <a:rPr/>
              <a:t> </a:t>
            </a:r>
            <a:r>
              <a:rPr/>
              <a:t>each</a:t>
            </a:r>
            <a:r>
              <a:rPr/>
              <a:t> </a:t>
            </a:r>
            <a:r>
              <a:rPr/>
              <a:t>other.</a:t>
            </a:r>
            <a:r>
              <a:rPr/>
              <a:t> </a:t>
            </a:r>
            <a:r>
              <a:rPr/>
              <a:t>This</a:t>
            </a:r>
            <a:r>
              <a:rPr/>
              <a:t> </a:t>
            </a:r>
            <a:r>
              <a:rPr/>
              <a:t>produece</a:t>
            </a:r>
            <a:r>
              <a:rPr/>
              <a:t> </a:t>
            </a:r>
            <a:r>
              <a:rPr/>
              <a:t>an</a:t>
            </a:r>
            <a:r>
              <a:rPr/>
              <a:t> </a:t>
            </a:r>
            <a:r>
              <a:rPr/>
              <a:t>emphasis</a:t>
            </a:r>
            <a:r>
              <a:rPr/>
              <a:t> </a:t>
            </a:r>
            <a:r>
              <a:rPr/>
              <a:t>at</a:t>
            </a:r>
            <a:r>
              <a:rPr/>
              <a:t> </a:t>
            </a:r>
            <a:r>
              <a:rPr/>
              <a:t>both</a:t>
            </a:r>
            <a:r>
              <a:rPr/>
              <a:t> </a:t>
            </a:r>
            <a:r>
              <a:rPr/>
              <a:t>extremes</a:t>
            </a:r>
            <a:r>
              <a:rPr/>
              <a:t> </a:t>
            </a:r>
            <a:r>
              <a:rPr/>
              <a:t>and</a:t>
            </a:r>
            <a:r>
              <a:rPr/>
              <a:t> </a:t>
            </a:r>
            <a:r>
              <a:rPr/>
              <a:t>a</a:t>
            </a:r>
            <a:r>
              <a:rPr/>
              <a:t> </a:t>
            </a:r>
            <a:r>
              <a:rPr/>
              <a:t>de-empahsis</a:t>
            </a:r>
            <a:r>
              <a:rPr/>
              <a:t> </a:t>
            </a:r>
            <a:r>
              <a:rPr/>
              <a:t>in</a:t>
            </a:r>
            <a:r>
              <a:rPr/>
              <a:t> </a:t>
            </a:r>
            <a:r>
              <a:rPr/>
              <a:t>the</a:t>
            </a:r>
            <a:r>
              <a:rPr/>
              <a:t> </a:t>
            </a:r>
            <a:r>
              <a:rPr/>
              <a:t>middle.</a:t>
            </a:r>
          </a:p>
        </p:txBody>
      </p:sp>
      <p:sp>
        <p:nvSpPr>
          <p:cNvPr id="4" name="Slide Number Placeholder 3"/>
          <p:cNvSpPr>
            <a:spLocks noGrp="1"/>
          </p:cNvSpPr>
          <p:nvPr>
            <p:ph type="sldNum" sz="quarter" idx="10"/>
          </p:nvPr>
        </p:nvSpPr>
        <p:spPr/>
        <p:txBody>
          <a:bodyPr/>
          <a:lstStyle/>
          <a:p>
            <a:fld id="{18BDFEC3-8487-43E8-A154-7C12CBC1FFF2}" type="slidenum">
              <a:rPr lang="en-US"/>
              <a:t>190</a:t>
            </a:fld>
            <a:endParaRPr lang="en-US"/>
          </a:p>
        </p:txBody>
      </p:sp>
    </p:spTree>
  </p:cSld>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Equal</a:t>
            </a:r>
            <a:r>
              <a:rPr/>
              <a:t> </a:t>
            </a:r>
            <a:r>
              <a:rPr/>
              <a:t>luminance</a:t>
            </a:r>
            <a:r>
              <a:rPr/>
              <a:t> </a:t>
            </a:r>
            <a:r>
              <a:rPr/>
              <a:t>does</a:t>
            </a:r>
            <a:r>
              <a:rPr/>
              <a:t> </a:t>
            </a:r>
            <a:r>
              <a:rPr/>
              <a:t>present</a:t>
            </a:r>
            <a:r>
              <a:rPr/>
              <a:t> </a:t>
            </a:r>
            <a:r>
              <a:rPr/>
              <a:t>some</a:t>
            </a:r>
            <a:r>
              <a:rPr/>
              <a:t> </a:t>
            </a:r>
            <a:r>
              <a:rPr/>
              <a:t>disadvantages</a:t>
            </a:r>
            <a:r>
              <a:rPr/>
              <a:t> </a:t>
            </a:r>
            <a:r>
              <a:rPr/>
              <a:t>that</a:t>
            </a:r>
            <a:r>
              <a:rPr/>
              <a:t> </a:t>
            </a:r>
            <a:r>
              <a:rPr/>
              <a:t>you</a:t>
            </a:r>
            <a:r>
              <a:rPr/>
              <a:t> </a:t>
            </a:r>
            <a:r>
              <a:rPr/>
              <a:t>need</a:t>
            </a:r>
            <a:r>
              <a:rPr/>
              <a:t> </a:t>
            </a:r>
            <a:r>
              <a:rPr/>
              <a:t>to</a:t>
            </a:r>
            <a:r>
              <a:rPr/>
              <a:t> </a:t>
            </a:r>
            <a:r>
              <a:rPr/>
              <a:t>be</a:t>
            </a:r>
            <a:r>
              <a:rPr/>
              <a:t> </a:t>
            </a:r>
            <a:r>
              <a:rPr/>
              <a:t>aware</a:t>
            </a:r>
            <a:r>
              <a:rPr/>
              <a:t> </a:t>
            </a:r>
            <a:r>
              <a:rPr/>
              <a:t>of.</a:t>
            </a:r>
            <a:r>
              <a:rPr/>
              <a:t> </a:t>
            </a:r>
            <a:r>
              <a:rPr/>
              <a:t>There</a:t>
            </a:r>
            <a:r>
              <a:rPr/>
              <a:t> </a:t>
            </a:r>
            <a:r>
              <a:rPr/>
              <a:t>is</a:t>
            </a:r>
            <a:r>
              <a:rPr/>
              <a:t> </a:t>
            </a:r>
            <a:r>
              <a:rPr/>
              <a:t>less</a:t>
            </a:r>
            <a:r>
              <a:rPr/>
              <a:t> </a:t>
            </a:r>
            <a:r>
              <a:rPr/>
              <a:t>contrast</a:t>
            </a:r>
            <a:r>
              <a:rPr/>
              <a:t> </a:t>
            </a:r>
            <a:r>
              <a:rPr/>
              <a:t>among</a:t>
            </a:r>
            <a:r>
              <a:rPr/>
              <a:t> </a:t>
            </a:r>
            <a:r>
              <a:rPr/>
              <a:t>equal</a:t>
            </a:r>
            <a:r>
              <a:rPr/>
              <a:t> </a:t>
            </a:r>
            <a:r>
              <a:rPr/>
              <a:t>luminance</a:t>
            </a:r>
            <a:r>
              <a:rPr/>
              <a:t> </a:t>
            </a:r>
            <a:r>
              <a:rPr/>
              <a:t>colors</a:t>
            </a:r>
            <a:r>
              <a:rPr/>
              <a:t> </a:t>
            </a:r>
            <a:r>
              <a:rPr/>
              <a:t>that</a:t>
            </a:r>
            <a:r>
              <a:rPr/>
              <a:t> </a:t>
            </a:r>
            <a:r>
              <a:rPr/>
              <a:t>there</a:t>
            </a:r>
            <a:r>
              <a:rPr/>
              <a:t> </a:t>
            </a:r>
            <a:r>
              <a:rPr/>
              <a:t>would</a:t>
            </a:r>
            <a:r>
              <a:rPr/>
              <a:t> </a:t>
            </a:r>
            <a:r>
              <a:rPr/>
              <a:t>be</a:t>
            </a:r>
            <a:r>
              <a:rPr/>
              <a:t> </a:t>
            </a:r>
            <a:r>
              <a:rPr/>
              <a:t>among</a:t>
            </a:r>
            <a:r>
              <a:rPr/>
              <a:t> </a:t>
            </a:r>
            <a:r>
              <a:rPr/>
              <a:t>colors</a:t>
            </a:r>
            <a:r>
              <a:rPr/>
              <a:t> </a:t>
            </a:r>
            <a:r>
              <a:rPr/>
              <a:t>that</a:t>
            </a:r>
            <a:r>
              <a:rPr/>
              <a:t> </a:t>
            </a:r>
            <a:r>
              <a:rPr/>
              <a:t>have</a:t>
            </a:r>
            <a:r>
              <a:rPr/>
              <a:t> </a:t>
            </a:r>
            <a:r>
              <a:rPr/>
              <a:t>variations</a:t>
            </a:r>
            <a:r>
              <a:rPr/>
              <a:t> </a:t>
            </a:r>
            <a:r>
              <a:rPr/>
              <a:t>in</a:t>
            </a:r>
            <a:r>
              <a:rPr/>
              <a:t> </a:t>
            </a:r>
            <a:r>
              <a:rPr/>
              <a:t>luminance.</a:t>
            </a:r>
          </a:p>
          <a:p>
            <a:pPr lvl="0" marL="0" indent="0">
              <a:buNone/>
            </a:pPr>
          </a:p>
          <a:p>
            <a:pPr lvl="0" marL="0" indent="0">
              <a:buNone/>
            </a:pPr>
            <a:r>
              <a:rPr/>
              <a:t>Colors</a:t>
            </a:r>
            <a:r>
              <a:rPr/>
              <a:t> </a:t>
            </a:r>
            <a:r>
              <a:rPr/>
              <a:t>with</a:t>
            </a:r>
            <a:r>
              <a:rPr/>
              <a:t> </a:t>
            </a:r>
            <a:r>
              <a:rPr/>
              <a:t>equal</a:t>
            </a:r>
            <a:r>
              <a:rPr/>
              <a:t> </a:t>
            </a:r>
            <a:r>
              <a:rPr/>
              <a:t>luminance</a:t>
            </a:r>
            <a:r>
              <a:rPr/>
              <a:t> </a:t>
            </a:r>
            <a:r>
              <a:rPr/>
              <a:t>tend</a:t>
            </a:r>
            <a:r>
              <a:rPr/>
              <a:t> </a:t>
            </a:r>
            <a:r>
              <a:rPr/>
              <a:t>to</a:t>
            </a:r>
            <a:r>
              <a:rPr/>
              <a:t> </a:t>
            </a:r>
            <a:r>
              <a:rPr/>
              <a:t>produce</a:t>
            </a:r>
            <a:r>
              <a:rPr/>
              <a:t> </a:t>
            </a:r>
            <a:r>
              <a:rPr/>
              <a:t>the</a:t>
            </a:r>
            <a:r>
              <a:rPr/>
              <a:t> </a:t>
            </a:r>
            <a:r>
              <a:rPr/>
              <a:t>exact</a:t>
            </a:r>
            <a:r>
              <a:rPr/>
              <a:t> </a:t>
            </a:r>
            <a:r>
              <a:rPr/>
              <a:t>same</a:t>
            </a:r>
            <a:r>
              <a:rPr/>
              <a:t> </a:t>
            </a:r>
            <a:r>
              <a:rPr/>
              <a:t>gray</a:t>
            </a:r>
            <a:r>
              <a:rPr/>
              <a:t> </a:t>
            </a:r>
            <a:r>
              <a:rPr/>
              <a:t>shade</a:t>
            </a:r>
            <a:r>
              <a:rPr/>
              <a:t> </a:t>
            </a:r>
            <a:r>
              <a:rPr/>
              <a:t>in</a:t>
            </a:r>
            <a:r>
              <a:rPr/>
              <a:t> </a:t>
            </a:r>
            <a:r>
              <a:rPr/>
              <a:t>black</a:t>
            </a:r>
            <a:r>
              <a:rPr/>
              <a:t> </a:t>
            </a:r>
            <a:r>
              <a:rPr/>
              <a:t>and</a:t>
            </a:r>
            <a:r>
              <a:rPr/>
              <a:t> </a:t>
            </a:r>
            <a:r>
              <a:rPr/>
              <a:t>white</a:t>
            </a:r>
            <a:r>
              <a:rPr/>
              <a:t> </a:t>
            </a:r>
            <a:r>
              <a:rPr/>
              <a:t>reproductions</a:t>
            </a:r>
            <a:r>
              <a:rPr/>
              <a:t> </a:t>
            </a:r>
            <a:r>
              <a:rPr/>
              <a:t>of</a:t>
            </a:r>
            <a:r>
              <a:rPr/>
              <a:t> </a:t>
            </a:r>
            <a:r>
              <a:rPr/>
              <a:t>color</a:t>
            </a:r>
            <a:r>
              <a:rPr/>
              <a:t> </a:t>
            </a:r>
            <a:r>
              <a:rPr/>
              <a:t>graphs.</a:t>
            </a:r>
          </a:p>
          <a:p>
            <a:pPr lvl="0" marL="0" indent="0">
              <a:buNone/>
            </a:pPr>
          </a:p>
          <a:p>
            <a:pPr lvl="0" marL="0" indent="0">
              <a:buNone/>
            </a:pPr>
            <a:r>
              <a:rPr/>
              <a:t>Equal</a:t>
            </a:r>
            <a:r>
              <a:rPr/>
              <a:t> </a:t>
            </a:r>
            <a:r>
              <a:rPr/>
              <a:t>luminance</a:t>
            </a:r>
            <a:r>
              <a:rPr/>
              <a:t> </a:t>
            </a:r>
            <a:r>
              <a:rPr/>
              <a:t>can,</a:t>
            </a:r>
            <a:r>
              <a:rPr/>
              <a:t> </a:t>
            </a:r>
            <a:r>
              <a:rPr/>
              <a:t>in</a:t>
            </a:r>
            <a:r>
              <a:rPr/>
              <a:t> </a:t>
            </a:r>
            <a:r>
              <a:rPr/>
              <a:t>some</a:t>
            </a:r>
            <a:r>
              <a:rPr/>
              <a:t> </a:t>
            </a:r>
            <a:r>
              <a:rPr/>
              <a:t>situations,</a:t>
            </a:r>
            <a:r>
              <a:rPr/>
              <a:t> </a:t>
            </a:r>
            <a:r>
              <a:rPr/>
              <a:t>produce</a:t>
            </a:r>
            <a:r>
              <a:rPr/>
              <a:t> </a:t>
            </a:r>
            <a:r>
              <a:rPr/>
              <a:t>more</a:t>
            </a:r>
            <a:r>
              <a:rPr/>
              <a:t> </a:t>
            </a:r>
            <a:r>
              <a:rPr/>
              <a:t>problems</a:t>
            </a:r>
            <a:r>
              <a:rPr/>
              <a:t> </a:t>
            </a:r>
            <a:r>
              <a:rPr/>
              <a:t>for</a:t>
            </a:r>
            <a:r>
              <a:rPr/>
              <a:t> </a:t>
            </a:r>
            <a:r>
              <a:rPr/>
              <a:t>color</a:t>
            </a:r>
            <a:r>
              <a:rPr/>
              <a:t> </a:t>
            </a:r>
            <a:r>
              <a:rPr/>
              <a:t>blind</a:t>
            </a:r>
            <a:r>
              <a:rPr/>
              <a:t> </a:t>
            </a:r>
            <a:r>
              <a:rPr/>
              <a:t>viewers.</a:t>
            </a:r>
            <a:r>
              <a:rPr/>
              <a:t> </a:t>
            </a:r>
            <a:r>
              <a:rPr/>
              <a:t>We’ll</a:t>
            </a:r>
            <a:r>
              <a:rPr/>
              <a:t> </a:t>
            </a:r>
            <a:r>
              <a:rPr/>
              <a:t>discuss</a:t>
            </a:r>
            <a:r>
              <a:rPr/>
              <a:t> </a:t>
            </a:r>
            <a:r>
              <a:rPr/>
              <a:t>in</a:t>
            </a:r>
            <a:r>
              <a:rPr/>
              <a:t> </a:t>
            </a:r>
            <a:r>
              <a:rPr/>
              <a:t>greater</a:t>
            </a:r>
            <a:r>
              <a:rPr/>
              <a:t> </a:t>
            </a:r>
            <a:r>
              <a:rPr/>
              <a:t>detail</a:t>
            </a:r>
            <a:r>
              <a:rPr/>
              <a:t> </a:t>
            </a:r>
            <a:r>
              <a:rPr/>
              <a:t>in</a:t>
            </a:r>
            <a:r>
              <a:rPr/>
              <a:t> </a:t>
            </a:r>
            <a:r>
              <a:rPr/>
              <a:t>just</a:t>
            </a:r>
            <a:r>
              <a:rPr/>
              <a:t> </a:t>
            </a:r>
            <a:r>
              <a:rPr/>
              <a:t>a</a:t>
            </a:r>
            <a:r>
              <a:rPr/>
              <a:t> </a:t>
            </a:r>
            <a:r>
              <a:rPr/>
              <a:t>bit.</a:t>
            </a:r>
          </a:p>
        </p:txBody>
      </p:sp>
      <p:sp>
        <p:nvSpPr>
          <p:cNvPr id="4" name="Slide Number Placeholder 3"/>
          <p:cNvSpPr>
            <a:spLocks noGrp="1"/>
          </p:cNvSpPr>
          <p:nvPr>
            <p:ph type="sldNum" sz="quarter" idx="10"/>
          </p:nvPr>
        </p:nvSpPr>
        <p:spPr/>
        <p:txBody>
          <a:bodyPr/>
          <a:lstStyle/>
          <a:p>
            <a:fld id="{18BDFEC3-8487-43E8-A154-7C12CBC1FFF2}" type="slidenum">
              <a:rPr lang="en-US"/>
              <a:t>193</a:t>
            </a:fld>
            <a:endParaRPr lang="en-US"/>
          </a:p>
        </p:txBody>
      </p:sp>
    </p:spTree>
  </p:cSld>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a:t>
            </a:r>
            <a:r>
              <a:rPr/>
              <a:t> </a:t>
            </a:r>
            <a:r>
              <a:rPr/>
              <a:t>the</a:t>
            </a:r>
            <a:r>
              <a:rPr/>
              <a:t> </a:t>
            </a:r>
            <a:r>
              <a:rPr/>
              <a:t>era</a:t>
            </a:r>
            <a:r>
              <a:rPr/>
              <a:t> </a:t>
            </a:r>
            <a:r>
              <a:rPr/>
              <a:t>when</a:t>
            </a:r>
            <a:r>
              <a:rPr/>
              <a:t> </a:t>
            </a:r>
            <a:r>
              <a:rPr/>
              <a:t>color</a:t>
            </a:r>
            <a:r>
              <a:rPr/>
              <a:t> </a:t>
            </a:r>
            <a:r>
              <a:rPr/>
              <a:t>was</a:t>
            </a:r>
            <a:r>
              <a:rPr/>
              <a:t> </a:t>
            </a:r>
            <a:r>
              <a:rPr/>
              <a:t>expensive,</a:t>
            </a:r>
            <a:r>
              <a:rPr/>
              <a:t> </a:t>
            </a:r>
            <a:r>
              <a:rPr/>
              <a:t>grpahic</a:t>
            </a:r>
            <a:r>
              <a:rPr/>
              <a:t> </a:t>
            </a:r>
            <a:r>
              <a:rPr/>
              <a:t>designers</a:t>
            </a:r>
            <a:r>
              <a:rPr/>
              <a:t> </a:t>
            </a:r>
            <a:r>
              <a:rPr/>
              <a:t>would</a:t>
            </a:r>
            <a:r>
              <a:rPr/>
              <a:t> </a:t>
            </a:r>
            <a:r>
              <a:rPr/>
              <a:t>use</a:t>
            </a:r>
            <a:r>
              <a:rPr/>
              <a:t> </a:t>
            </a:r>
            <a:r>
              <a:rPr/>
              <a:t>different</a:t>
            </a:r>
            <a:r>
              <a:rPr/>
              <a:t> </a:t>
            </a:r>
            <a:r>
              <a:rPr/>
              <a:t>types</a:t>
            </a:r>
            <a:r>
              <a:rPr/>
              <a:t> </a:t>
            </a:r>
            <a:r>
              <a:rPr/>
              <a:t>of</a:t>
            </a:r>
            <a:r>
              <a:rPr/>
              <a:t> </a:t>
            </a:r>
            <a:r>
              <a:rPr/>
              <a:t>crosshatching</a:t>
            </a:r>
            <a:r>
              <a:rPr/>
              <a:t> </a:t>
            </a:r>
            <a:r>
              <a:rPr/>
              <a:t>in</a:t>
            </a:r>
            <a:r>
              <a:rPr/>
              <a:t> </a:t>
            </a:r>
            <a:r>
              <a:rPr/>
              <a:t>place</a:t>
            </a:r>
            <a:r>
              <a:rPr/>
              <a:t> </a:t>
            </a:r>
            <a:r>
              <a:rPr/>
              <a:t>of</a:t>
            </a:r>
            <a:r>
              <a:rPr/>
              <a:t> </a:t>
            </a:r>
            <a:r>
              <a:rPr/>
              <a:t>colors.</a:t>
            </a:r>
            <a:r>
              <a:rPr/>
              <a:t> </a:t>
            </a:r>
            <a:r>
              <a:rPr/>
              <a:t>This</a:t>
            </a:r>
            <a:r>
              <a:rPr/>
              <a:t> </a:t>
            </a:r>
            <a:r>
              <a:rPr/>
              <a:t>is</a:t>
            </a:r>
            <a:r>
              <a:rPr/>
              <a:t> </a:t>
            </a:r>
            <a:r>
              <a:rPr/>
              <a:t>not</a:t>
            </a:r>
            <a:r>
              <a:rPr/>
              <a:t> </a:t>
            </a:r>
            <a:r>
              <a:rPr/>
              <a:t>really</a:t>
            </a:r>
            <a:r>
              <a:rPr/>
              <a:t> </a:t>
            </a:r>
            <a:r>
              <a:rPr/>
              <a:t>needed</a:t>
            </a:r>
            <a:r>
              <a:rPr/>
              <a:t> </a:t>
            </a:r>
            <a:r>
              <a:rPr/>
              <a:t>today,</a:t>
            </a:r>
            <a:r>
              <a:rPr/>
              <a:t> </a:t>
            </a:r>
            <a:r>
              <a:rPr/>
              <a:t>so</a:t>
            </a:r>
            <a:r>
              <a:rPr/>
              <a:t> </a:t>
            </a:r>
            <a:r>
              <a:rPr/>
              <a:t>you</a:t>
            </a:r>
            <a:r>
              <a:rPr/>
              <a:t> </a:t>
            </a:r>
            <a:r>
              <a:rPr/>
              <a:t>see</a:t>
            </a:r>
            <a:r>
              <a:rPr/>
              <a:t> </a:t>
            </a:r>
            <a:r>
              <a:rPr/>
              <a:t>it</a:t>
            </a:r>
            <a:r>
              <a:rPr/>
              <a:t> </a:t>
            </a:r>
            <a:r>
              <a:rPr/>
              <a:t>less</a:t>
            </a:r>
            <a:r>
              <a:rPr/>
              <a:t> </a:t>
            </a:r>
            <a:r>
              <a:rPr/>
              <a:t>often.</a:t>
            </a:r>
            <a:r>
              <a:rPr/>
              <a:t> </a:t>
            </a:r>
            <a:r>
              <a:rPr/>
              <a:t>But</a:t>
            </a:r>
            <a:r>
              <a:rPr/>
              <a:t> </a:t>
            </a:r>
            <a:r>
              <a:rPr/>
              <a:t>crosshatching</a:t>
            </a:r>
            <a:r>
              <a:rPr/>
              <a:t> </a:t>
            </a:r>
            <a:r>
              <a:rPr/>
              <a:t>can</a:t>
            </a:r>
            <a:r>
              <a:rPr/>
              <a:t> </a:t>
            </a:r>
            <a:r>
              <a:rPr/>
              <a:t>often</a:t>
            </a:r>
            <a:r>
              <a:rPr/>
              <a:t> </a:t>
            </a:r>
            <a:r>
              <a:rPr/>
              <a:t>produce</a:t>
            </a:r>
            <a:r>
              <a:rPr/>
              <a:t> </a:t>
            </a:r>
            <a:r>
              <a:rPr/>
              <a:t>optical</a:t>
            </a:r>
            <a:r>
              <a:rPr/>
              <a:t> </a:t>
            </a:r>
            <a:r>
              <a:rPr/>
              <a:t>illusions</a:t>
            </a:r>
            <a:r>
              <a:rPr/>
              <a:t> </a:t>
            </a:r>
            <a:r>
              <a:rPr/>
              <a:t>like</a:t>
            </a:r>
            <a:r>
              <a:rPr/>
              <a:t> </a:t>
            </a:r>
            <a:r>
              <a:rPr/>
              <a:t>the</a:t>
            </a:r>
            <a:r>
              <a:rPr/>
              <a:t> </a:t>
            </a:r>
            <a:r>
              <a:rPr/>
              <a:t>one</a:t>
            </a:r>
            <a:r>
              <a:rPr/>
              <a:t> </a:t>
            </a:r>
            <a:r>
              <a:rPr/>
              <a:t>shown</a:t>
            </a:r>
            <a:r>
              <a:rPr/>
              <a:t> </a:t>
            </a:r>
            <a:r>
              <a:rPr/>
              <a:t>above.</a:t>
            </a:r>
          </a:p>
        </p:txBody>
      </p:sp>
      <p:sp>
        <p:nvSpPr>
          <p:cNvPr id="4" name="Slide Number Placeholder 3"/>
          <p:cNvSpPr>
            <a:spLocks noGrp="1"/>
          </p:cNvSpPr>
          <p:nvPr>
            <p:ph type="sldNum" sz="quarter" idx="10"/>
          </p:nvPr>
        </p:nvSpPr>
        <p:spPr/>
        <p:txBody>
          <a:bodyPr/>
          <a:lstStyle/>
          <a:p>
            <a:fld id="{18BDFEC3-8487-43E8-A154-7C12CBC1FFF2}" type="slidenum">
              <a:rPr lang="en-US"/>
              <a:t>196</a:t>
            </a:fld>
            <a:endParaRPr lang="en-US"/>
          </a:p>
        </p:txBody>
      </p:sp>
    </p:spTree>
  </p:cSld>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Many</a:t>
            </a:r>
            <a:r>
              <a:rPr/>
              <a:t> </a:t>
            </a:r>
            <a:r>
              <a:rPr/>
              <a:t>of</a:t>
            </a:r>
            <a:r>
              <a:rPr/>
              <a:t> </a:t>
            </a:r>
            <a:r>
              <a:rPr/>
              <a:t>the</a:t>
            </a:r>
            <a:r>
              <a:rPr/>
              <a:t> </a:t>
            </a:r>
            <a:r>
              <a:rPr/>
              <a:t>color</a:t>
            </a:r>
            <a:r>
              <a:rPr/>
              <a:t> </a:t>
            </a:r>
            <a:r>
              <a:rPr/>
              <a:t>palettes</a:t>
            </a:r>
            <a:r>
              <a:rPr/>
              <a:t> </a:t>
            </a:r>
            <a:r>
              <a:rPr/>
              <a:t>used</a:t>
            </a:r>
            <a:r>
              <a:rPr/>
              <a:t> </a:t>
            </a:r>
            <a:r>
              <a:rPr/>
              <a:t>here</a:t>
            </a:r>
            <a:r>
              <a:rPr/>
              <a:t> </a:t>
            </a:r>
            <a:r>
              <a:rPr/>
              <a:t>cause</a:t>
            </a:r>
            <a:r>
              <a:rPr/>
              <a:t> </a:t>
            </a:r>
            <a:r>
              <a:rPr/>
              <a:t>difficulty</a:t>
            </a:r>
            <a:r>
              <a:rPr/>
              <a:t> </a:t>
            </a:r>
            <a:r>
              <a:rPr/>
              <a:t>for</a:t>
            </a:r>
            <a:r>
              <a:rPr/>
              <a:t> </a:t>
            </a:r>
            <a:r>
              <a:rPr/>
              <a:t>color</a:t>
            </a:r>
            <a:r>
              <a:rPr/>
              <a:t> </a:t>
            </a:r>
            <a:r>
              <a:rPr/>
              <a:t>blind</a:t>
            </a:r>
            <a:r>
              <a:rPr/>
              <a:t> </a:t>
            </a:r>
            <a:r>
              <a:rPr/>
              <a:t>people.</a:t>
            </a:r>
          </a:p>
        </p:txBody>
      </p:sp>
      <p:sp>
        <p:nvSpPr>
          <p:cNvPr id="4" name="Slide Number Placeholder 3"/>
          <p:cNvSpPr>
            <a:spLocks noGrp="1"/>
          </p:cNvSpPr>
          <p:nvPr>
            <p:ph type="sldNum" sz="quarter" idx="10"/>
          </p:nvPr>
        </p:nvSpPr>
        <p:spPr/>
        <p:txBody>
          <a:bodyPr/>
          <a:lstStyle/>
          <a:p>
            <a:fld id="{18BDFEC3-8487-43E8-A154-7C12CBC1FFF2}" type="slidenum">
              <a:rPr lang="en-US"/>
              <a:t>197</a:t>
            </a:fld>
            <a:endParaRPr lang="en-US"/>
          </a:p>
        </p:txBody>
      </p:sp>
    </p:spTree>
  </p:cSld>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one</a:t>
            </a:r>
            <a:r>
              <a:rPr/>
              <a:t> </a:t>
            </a:r>
            <a:r>
              <a:rPr/>
              <a:t>of</a:t>
            </a:r>
            <a:r>
              <a:rPr/>
              <a:t> </a:t>
            </a:r>
            <a:r>
              <a:rPr/>
              <a:t>many</a:t>
            </a:r>
            <a:r>
              <a:rPr/>
              <a:t> </a:t>
            </a:r>
            <a:r>
              <a:rPr/>
              <a:t>color</a:t>
            </a:r>
            <a:r>
              <a:rPr/>
              <a:t> </a:t>
            </a:r>
            <a:r>
              <a:rPr/>
              <a:t>blind</a:t>
            </a:r>
            <a:r>
              <a:rPr/>
              <a:t> </a:t>
            </a:r>
            <a:r>
              <a:rPr/>
              <a:t>simulators</a:t>
            </a:r>
            <a:r>
              <a:rPr/>
              <a:t> </a:t>
            </a:r>
            <a:r>
              <a:rPr/>
              <a:t>available</a:t>
            </a:r>
            <a:r>
              <a:rPr/>
              <a:t> </a:t>
            </a:r>
            <a:r>
              <a:rPr/>
              <a:t>on</a:t>
            </a:r>
            <a:r>
              <a:rPr/>
              <a:t> </a:t>
            </a:r>
            <a:r>
              <a:rPr/>
              <a:t>the</a:t>
            </a:r>
            <a:r>
              <a:rPr/>
              <a:t> </a:t>
            </a:r>
            <a:r>
              <a:rPr/>
              <a:t>web.</a:t>
            </a:r>
          </a:p>
        </p:txBody>
      </p:sp>
      <p:sp>
        <p:nvSpPr>
          <p:cNvPr id="4" name="Slide Number Placeholder 3"/>
          <p:cNvSpPr>
            <a:spLocks noGrp="1"/>
          </p:cNvSpPr>
          <p:nvPr>
            <p:ph type="sldNum" sz="quarter" idx="10"/>
          </p:nvPr>
        </p:nvSpPr>
        <p:spPr/>
        <p:txBody>
          <a:bodyPr/>
          <a:lstStyle/>
          <a:p>
            <a:fld id="{18BDFEC3-8487-43E8-A154-7C12CBC1FFF2}" type="slidenum">
              <a:rPr lang="en-US"/>
              <a:t>198</a:t>
            </a:fld>
            <a:endParaRPr lang="en-US"/>
          </a:p>
        </p:txBody>
      </p:sp>
    </p:spTree>
  </p:cSld>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In</a:t>
            </a:r>
            <a:r>
              <a:rPr/>
              <a:t> </a:t>
            </a:r>
            <a:r>
              <a:rPr/>
              <a:t>general,</a:t>
            </a:r>
            <a:r>
              <a:rPr/>
              <a:t> </a:t>
            </a:r>
            <a:r>
              <a:rPr/>
              <a:t>equal</a:t>
            </a:r>
            <a:r>
              <a:rPr/>
              <a:t> </a:t>
            </a:r>
            <a:r>
              <a:rPr/>
              <a:t>luminance</a:t>
            </a:r>
            <a:r>
              <a:rPr/>
              <a:t> </a:t>
            </a:r>
            <a:r>
              <a:rPr/>
              <a:t>palettes</a:t>
            </a:r>
            <a:r>
              <a:rPr/>
              <a:t> </a:t>
            </a:r>
            <a:r>
              <a:rPr/>
              <a:t>for</a:t>
            </a:r>
            <a:r>
              <a:rPr/>
              <a:t> </a:t>
            </a:r>
            <a:r>
              <a:rPr/>
              <a:t>categorical</a:t>
            </a:r>
            <a:r>
              <a:rPr/>
              <a:t> </a:t>
            </a:r>
            <a:r>
              <a:rPr/>
              <a:t>data</a:t>
            </a:r>
            <a:r>
              <a:rPr/>
              <a:t> </a:t>
            </a:r>
            <a:r>
              <a:rPr/>
              <a:t>are</a:t>
            </a:r>
            <a:r>
              <a:rPr/>
              <a:t> </a:t>
            </a:r>
            <a:r>
              <a:rPr/>
              <a:t>the</a:t>
            </a:r>
            <a:r>
              <a:rPr/>
              <a:t> </a:t>
            </a:r>
            <a:r>
              <a:rPr/>
              <a:t>most</a:t>
            </a:r>
            <a:r>
              <a:rPr/>
              <a:t> </a:t>
            </a:r>
            <a:r>
              <a:rPr/>
              <a:t>likely</a:t>
            </a:r>
            <a:r>
              <a:rPr/>
              <a:t> </a:t>
            </a:r>
            <a:r>
              <a:rPr/>
              <a:t>to</a:t>
            </a:r>
            <a:r>
              <a:rPr/>
              <a:t> </a:t>
            </a:r>
            <a:r>
              <a:rPr/>
              <a:t>cause</a:t>
            </a:r>
            <a:r>
              <a:rPr/>
              <a:t> </a:t>
            </a:r>
            <a:r>
              <a:rPr/>
              <a:t>difficulty</a:t>
            </a:r>
            <a:r>
              <a:rPr/>
              <a:t> </a:t>
            </a:r>
            <a:r>
              <a:rPr/>
              <a:t>for</a:t>
            </a:r>
            <a:r>
              <a:rPr/>
              <a:t> </a:t>
            </a:r>
            <a:r>
              <a:rPr/>
              <a:t>color</a:t>
            </a:r>
            <a:r>
              <a:rPr/>
              <a:t> </a:t>
            </a:r>
            <a:r>
              <a:rPr/>
              <a:t>blind</a:t>
            </a:r>
            <a:r>
              <a:rPr/>
              <a:t> </a:t>
            </a:r>
            <a:r>
              <a:rPr/>
              <a:t>viewers.</a:t>
            </a:r>
            <a:r>
              <a:rPr/>
              <a:t> </a:t>
            </a:r>
            <a:r>
              <a:rPr/>
              <a:t>The</a:t>
            </a:r>
            <a:r>
              <a:rPr/>
              <a:t> </a:t>
            </a:r>
            <a:r>
              <a:rPr/>
              <a:t>single</a:t>
            </a:r>
            <a:r>
              <a:rPr/>
              <a:t> </a:t>
            </a:r>
            <a:r>
              <a:rPr/>
              <a:t>gradients</a:t>
            </a:r>
            <a:r>
              <a:rPr/>
              <a:t> </a:t>
            </a:r>
            <a:r>
              <a:rPr/>
              <a:t>and</a:t>
            </a:r>
            <a:r>
              <a:rPr/>
              <a:t> </a:t>
            </a:r>
            <a:r>
              <a:rPr/>
              <a:t>divergent</a:t>
            </a:r>
            <a:r>
              <a:rPr/>
              <a:t> </a:t>
            </a:r>
            <a:r>
              <a:rPr/>
              <a:t>gradients</a:t>
            </a:r>
            <a:r>
              <a:rPr/>
              <a:t> </a:t>
            </a:r>
            <a:r>
              <a:rPr/>
              <a:t>will</a:t>
            </a:r>
            <a:r>
              <a:rPr/>
              <a:t> </a:t>
            </a:r>
            <a:r>
              <a:rPr/>
              <a:t>usually</a:t>
            </a:r>
            <a:r>
              <a:rPr/>
              <a:t> </a:t>
            </a:r>
            <a:r>
              <a:rPr/>
              <a:t>have</a:t>
            </a:r>
            <a:r>
              <a:rPr/>
              <a:t> </a:t>
            </a:r>
            <a:r>
              <a:rPr/>
              <a:t>other</a:t>
            </a:r>
            <a:r>
              <a:rPr/>
              <a:t> </a:t>
            </a:r>
            <a:r>
              <a:rPr/>
              <a:t>changes</a:t>
            </a:r>
            <a:r>
              <a:rPr/>
              <a:t> </a:t>
            </a:r>
            <a:r>
              <a:rPr/>
              <a:t>in</a:t>
            </a:r>
            <a:r>
              <a:rPr/>
              <a:t> </a:t>
            </a:r>
            <a:r>
              <a:rPr/>
              <a:t>luminance</a:t>
            </a:r>
            <a:r>
              <a:rPr/>
              <a:t> </a:t>
            </a:r>
            <a:r>
              <a:rPr/>
              <a:t>that</a:t>
            </a:r>
            <a:r>
              <a:rPr/>
              <a:t> </a:t>
            </a:r>
            <a:r>
              <a:rPr/>
              <a:t>can</a:t>
            </a:r>
            <a:r>
              <a:rPr/>
              <a:t> </a:t>
            </a:r>
            <a:r>
              <a:rPr/>
              <a:t>help</a:t>
            </a:r>
            <a:r>
              <a:rPr/>
              <a:t> </a:t>
            </a:r>
            <a:r>
              <a:rPr/>
              <a:t>color</a:t>
            </a:r>
            <a:r>
              <a:rPr/>
              <a:t> </a:t>
            </a:r>
            <a:r>
              <a:rPr/>
              <a:t>blind</a:t>
            </a:r>
            <a:r>
              <a:rPr/>
              <a:t> </a:t>
            </a:r>
            <a:r>
              <a:rPr/>
              <a:t>viewers.</a:t>
            </a:r>
          </a:p>
          <a:p>
            <a:pPr lvl="0" marL="0" indent="0">
              <a:buNone/>
            </a:pPr>
          </a:p>
          <a:p>
            <a:pPr lvl="0" marL="0" indent="0">
              <a:buNone/>
            </a:pPr>
            <a:r>
              <a:rPr/>
              <a:t>There</a:t>
            </a:r>
            <a:r>
              <a:rPr/>
              <a:t> </a:t>
            </a:r>
            <a:r>
              <a:rPr/>
              <a:t>are</a:t>
            </a:r>
            <a:r>
              <a:rPr/>
              <a:t> </a:t>
            </a:r>
            <a:r>
              <a:rPr/>
              <a:t>palettes</a:t>
            </a:r>
            <a:r>
              <a:rPr/>
              <a:t> </a:t>
            </a:r>
            <a:r>
              <a:rPr/>
              <a:t>that</a:t>
            </a:r>
            <a:r>
              <a:rPr/>
              <a:t> </a:t>
            </a:r>
            <a:r>
              <a:rPr/>
              <a:t>are</a:t>
            </a:r>
            <a:r>
              <a:rPr/>
              <a:t> </a:t>
            </a:r>
            <a:r>
              <a:rPr/>
              <a:t>known</a:t>
            </a:r>
            <a:r>
              <a:rPr/>
              <a:t> </a:t>
            </a:r>
            <a:r>
              <a:rPr/>
              <a:t>to</a:t>
            </a:r>
            <a:r>
              <a:rPr/>
              <a:t> </a:t>
            </a:r>
            <a:r>
              <a:rPr/>
              <a:t>be</a:t>
            </a:r>
            <a:r>
              <a:rPr/>
              <a:t> </a:t>
            </a:r>
            <a:r>
              <a:rPr/>
              <a:t>color</a:t>
            </a:r>
            <a:r>
              <a:rPr/>
              <a:t> </a:t>
            </a:r>
            <a:r>
              <a:rPr/>
              <a:t>blind</a:t>
            </a:r>
            <a:r>
              <a:rPr/>
              <a:t> </a:t>
            </a:r>
            <a:r>
              <a:rPr/>
              <a:t>friendly,</a:t>
            </a:r>
            <a:r>
              <a:rPr/>
              <a:t> </a:t>
            </a:r>
            <a:r>
              <a:rPr/>
              <a:t>meaning</a:t>
            </a:r>
            <a:r>
              <a:rPr/>
              <a:t> </a:t>
            </a:r>
            <a:r>
              <a:rPr/>
              <a:t>that</a:t>
            </a:r>
            <a:r>
              <a:rPr/>
              <a:t> </a:t>
            </a:r>
            <a:r>
              <a:rPr/>
              <a:t>the</a:t>
            </a:r>
            <a:r>
              <a:rPr/>
              <a:t> </a:t>
            </a:r>
            <a:r>
              <a:rPr/>
              <a:t>colors</a:t>
            </a:r>
            <a:r>
              <a:rPr/>
              <a:t> </a:t>
            </a:r>
            <a:r>
              <a:rPr/>
              <a:t>are</a:t>
            </a:r>
            <a:r>
              <a:rPr/>
              <a:t> </a:t>
            </a:r>
            <a:r>
              <a:rPr/>
              <a:t>easily</a:t>
            </a:r>
            <a:r>
              <a:rPr/>
              <a:t> </a:t>
            </a:r>
            <a:r>
              <a:rPr/>
              <a:t>distinguishable</a:t>
            </a:r>
            <a:r>
              <a:rPr/>
              <a:t> </a:t>
            </a:r>
            <a:r>
              <a:rPr/>
              <a:t>even</a:t>
            </a:r>
            <a:r>
              <a:rPr/>
              <a:t> </a:t>
            </a:r>
            <a:r>
              <a:rPr/>
              <a:t>for</a:t>
            </a:r>
            <a:r>
              <a:rPr/>
              <a:t> </a:t>
            </a:r>
            <a:r>
              <a:rPr/>
              <a:t>someone</a:t>
            </a:r>
            <a:r>
              <a:rPr/>
              <a:t> </a:t>
            </a:r>
            <a:r>
              <a:rPr/>
              <a:t>who</a:t>
            </a:r>
            <a:r>
              <a:rPr/>
              <a:t> </a:t>
            </a:r>
            <a:r>
              <a:rPr/>
              <a:t>is</a:t>
            </a:r>
            <a:r>
              <a:rPr/>
              <a:t> </a:t>
            </a:r>
            <a:r>
              <a:rPr/>
              <a:t>color</a:t>
            </a:r>
            <a:r>
              <a:rPr/>
              <a:t> </a:t>
            </a:r>
            <a:r>
              <a:rPr/>
              <a:t>blind.</a:t>
            </a:r>
          </a:p>
          <a:p>
            <a:pPr lvl="0" marL="0" indent="0">
              <a:buNone/>
            </a:pPr>
          </a:p>
          <a:p>
            <a:pPr lvl="0" marL="0" indent="0">
              <a:buNone/>
            </a:pPr>
            <a:r>
              <a:rPr/>
              <a:t>It</a:t>
            </a:r>
            <a:r>
              <a:rPr/>
              <a:t> </a:t>
            </a:r>
            <a:r>
              <a:rPr/>
              <a:t>helps</a:t>
            </a:r>
            <a:r>
              <a:rPr/>
              <a:t> </a:t>
            </a:r>
            <a:r>
              <a:rPr/>
              <a:t>all</a:t>
            </a:r>
            <a:r>
              <a:rPr/>
              <a:t> </a:t>
            </a:r>
            <a:r>
              <a:rPr/>
              <a:t>of</a:t>
            </a:r>
            <a:r>
              <a:rPr/>
              <a:t> </a:t>
            </a:r>
            <a:r>
              <a:rPr/>
              <a:t>us,</a:t>
            </a:r>
            <a:r>
              <a:rPr/>
              <a:t> </a:t>
            </a:r>
            <a:r>
              <a:rPr/>
              <a:t>but</a:t>
            </a:r>
            <a:r>
              <a:rPr/>
              <a:t> </a:t>
            </a:r>
            <a:r>
              <a:rPr/>
              <a:t>especially</a:t>
            </a:r>
            <a:r>
              <a:rPr/>
              <a:t> </a:t>
            </a:r>
            <a:r>
              <a:rPr/>
              <a:t>color</a:t>
            </a:r>
            <a:r>
              <a:rPr/>
              <a:t> </a:t>
            </a:r>
            <a:r>
              <a:rPr/>
              <a:t>blind</a:t>
            </a:r>
            <a:r>
              <a:rPr/>
              <a:t> </a:t>
            </a:r>
            <a:r>
              <a:rPr/>
              <a:t>viewers</a:t>
            </a:r>
            <a:r>
              <a:rPr/>
              <a:t> </a:t>
            </a:r>
            <a:r>
              <a:rPr/>
              <a:t>if</a:t>
            </a:r>
            <a:r>
              <a:rPr/>
              <a:t> </a:t>
            </a:r>
            <a:r>
              <a:rPr/>
              <a:t>you</a:t>
            </a:r>
            <a:r>
              <a:rPr/>
              <a:t> </a:t>
            </a:r>
            <a:r>
              <a:rPr/>
              <a:t>can</a:t>
            </a:r>
            <a:r>
              <a:rPr/>
              <a:t> </a:t>
            </a:r>
            <a:r>
              <a:rPr/>
              <a:t>find</a:t>
            </a:r>
            <a:r>
              <a:rPr/>
              <a:t> </a:t>
            </a:r>
            <a:r>
              <a:rPr/>
              <a:t>a</a:t>
            </a:r>
            <a:r>
              <a:rPr/>
              <a:t> </a:t>
            </a:r>
            <a:r>
              <a:rPr/>
              <a:t>second</a:t>
            </a:r>
            <a:r>
              <a:rPr/>
              <a:t> </a:t>
            </a:r>
            <a:r>
              <a:rPr/>
              <a:t>way</a:t>
            </a:r>
            <a:r>
              <a:rPr/>
              <a:t> </a:t>
            </a:r>
            <a:r>
              <a:rPr/>
              <a:t>to</a:t>
            </a:r>
            <a:r>
              <a:rPr/>
              <a:t> </a:t>
            </a:r>
            <a:r>
              <a:rPr/>
              <a:t>code</a:t>
            </a:r>
            <a:r>
              <a:rPr/>
              <a:t> </a:t>
            </a:r>
            <a:r>
              <a:rPr/>
              <a:t>a</a:t>
            </a:r>
            <a:r>
              <a:rPr/>
              <a:t> </a:t>
            </a:r>
            <a:r>
              <a:rPr/>
              <a:t>variable.</a:t>
            </a:r>
            <a:r>
              <a:rPr/>
              <a:t> </a:t>
            </a:r>
            <a:r>
              <a:rPr/>
              <a:t>This</a:t>
            </a:r>
            <a:r>
              <a:rPr/>
              <a:t> </a:t>
            </a:r>
            <a:r>
              <a:rPr/>
              <a:t>is</a:t>
            </a:r>
            <a:r>
              <a:rPr/>
              <a:t> </a:t>
            </a:r>
            <a:r>
              <a:rPr/>
              <a:t>fairly</a:t>
            </a:r>
            <a:r>
              <a:rPr/>
              <a:t> </a:t>
            </a:r>
            <a:r>
              <a:rPr/>
              <a:t>easy</a:t>
            </a:r>
            <a:r>
              <a:rPr/>
              <a:t> </a:t>
            </a:r>
            <a:r>
              <a:rPr/>
              <a:t>to</a:t>
            </a:r>
            <a:r>
              <a:rPr/>
              <a:t> </a:t>
            </a:r>
            <a:r>
              <a:rPr/>
              <a:t>do</a:t>
            </a:r>
            <a:r>
              <a:rPr/>
              <a:t> </a:t>
            </a:r>
            <a:r>
              <a:rPr/>
              <a:t>using</a:t>
            </a:r>
            <a:r>
              <a:rPr/>
              <a:t> </a:t>
            </a:r>
            <a:r>
              <a:rPr/>
              <a:t>shape</a:t>
            </a:r>
            <a:r>
              <a:rPr/>
              <a:t> </a:t>
            </a:r>
            <a:r>
              <a:rPr/>
              <a:t>as</a:t>
            </a:r>
            <a:r>
              <a:rPr/>
              <a:t> </a:t>
            </a:r>
            <a:r>
              <a:rPr/>
              <a:t>well</a:t>
            </a:r>
            <a:r>
              <a:rPr/>
              <a:t> </a:t>
            </a:r>
            <a:r>
              <a:rPr/>
              <a:t>as</a:t>
            </a:r>
            <a:r>
              <a:rPr/>
              <a:t> </a:t>
            </a:r>
            <a:r>
              <a:rPr/>
              <a:t>color</a:t>
            </a:r>
            <a:r>
              <a:rPr/>
              <a:t> </a:t>
            </a:r>
            <a:r>
              <a:rPr/>
              <a:t>to</a:t>
            </a:r>
            <a:r>
              <a:rPr/>
              <a:t> </a:t>
            </a:r>
            <a:r>
              <a:rPr/>
              <a:t>encode</a:t>
            </a:r>
            <a:r>
              <a:rPr/>
              <a:t> </a:t>
            </a:r>
            <a:r>
              <a:rPr/>
              <a:t>a</a:t>
            </a:r>
            <a:r>
              <a:rPr/>
              <a:t> </a:t>
            </a:r>
            <a:r>
              <a:rPr/>
              <a:t>categorical</a:t>
            </a:r>
            <a:r>
              <a:rPr/>
              <a:t> </a:t>
            </a:r>
            <a:r>
              <a:rPr/>
              <a:t>variable.</a:t>
            </a:r>
          </a:p>
          <a:p>
            <a:pPr lvl="0" marL="0" indent="0">
              <a:buNone/>
            </a:pPr>
          </a:p>
          <a:p>
            <a:pPr lvl="0" marL="0" indent="0">
              <a:buNone/>
            </a:pPr>
            <a:r>
              <a:rPr/>
              <a:t>You</a:t>
            </a:r>
            <a:r>
              <a:rPr/>
              <a:t> </a:t>
            </a:r>
            <a:r>
              <a:rPr/>
              <a:t>can</a:t>
            </a:r>
            <a:r>
              <a:rPr/>
              <a:t> </a:t>
            </a:r>
            <a:r>
              <a:rPr/>
              <a:t>also</a:t>
            </a:r>
            <a:r>
              <a:rPr/>
              <a:t> </a:t>
            </a:r>
            <a:r>
              <a:rPr/>
              <a:t>ignore</a:t>
            </a:r>
            <a:r>
              <a:rPr/>
              <a:t> </a:t>
            </a:r>
            <a:r>
              <a:rPr/>
              <a:t>the</a:t>
            </a:r>
            <a:r>
              <a:rPr/>
              <a:t> </a:t>
            </a:r>
            <a:r>
              <a:rPr/>
              <a:t>previous</a:t>
            </a:r>
            <a:r>
              <a:rPr/>
              <a:t> </a:t>
            </a:r>
            <a:r>
              <a:rPr/>
              <a:t>efforts</a:t>
            </a:r>
            <a:r>
              <a:rPr/>
              <a:t> </a:t>
            </a:r>
            <a:r>
              <a:rPr/>
              <a:t>to</a:t>
            </a:r>
            <a:r>
              <a:rPr/>
              <a:t> </a:t>
            </a:r>
            <a:r>
              <a:rPr/>
              <a:t>balance</a:t>
            </a:r>
            <a:r>
              <a:rPr/>
              <a:t> </a:t>
            </a:r>
            <a:r>
              <a:rPr/>
              <a:t>luminance</a:t>
            </a:r>
            <a:r>
              <a:rPr/>
              <a:t> </a:t>
            </a:r>
            <a:r>
              <a:rPr/>
              <a:t>and</a:t>
            </a:r>
            <a:r>
              <a:rPr/>
              <a:t> </a:t>
            </a:r>
            <a:r>
              <a:rPr/>
              <a:t>deliberately</a:t>
            </a:r>
            <a:r>
              <a:rPr/>
              <a:t> </a:t>
            </a:r>
            <a:r>
              <a:rPr/>
              <a:t>vary</a:t>
            </a:r>
            <a:r>
              <a:rPr/>
              <a:t> </a:t>
            </a:r>
            <a:r>
              <a:rPr/>
              <a:t>luminance,</a:t>
            </a:r>
            <a:r>
              <a:rPr/>
              <a:t> </a:t>
            </a:r>
            <a:r>
              <a:rPr/>
              <a:t>as</a:t>
            </a:r>
            <a:r>
              <a:rPr/>
              <a:t> </a:t>
            </a:r>
            <a:r>
              <a:rPr/>
              <a:t>this</a:t>
            </a:r>
            <a:r>
              <a:rPr/>
              <a:t> </a:t>
            </a:r>
            <a:r>
              <a:rPr/>
              <a:t>is</a:t>
            </a:r>
            <a:r>
              <a:rPr/>
              <a:t> </a:t>
            </a:r>
            <a:r>
              <a:rPr/>
              <a:t>easily</a:t>
            </a:r>
            <a:r>
              <a:rPr/>
              <a:t> </a:t>
            </a:r>
            <a:r>
              <a:rPr/>
              <a:t>perceived</a:t>
            </a:r>
            <a:r>
              <a:rPr/>
              <a:t> </a:t>
            </a:r>
            <a:r>
              <a:rPr/>
              <a:t>even</a:t>
            </a:r>
            <a:r>
              <a:rPr/>
              <a:t> </a:t>
            </a:r>
            <a:r>
              <a:rPr/>
              <a:t>by</a:t>
            </a:r>
            <a:r>
              <a:rPr/>
              <a:t> </a:t>
            </a:r>
            <a:r>
              <a:rPr/>
              <a:t>color</a:t>
            </a:r>
            <a:r>
              <a:rPr/>
              <a:t> </a:t>
            </a:r>
            <a:r>
              <a:rPr/>
              <a:t>blind</a:t>
            </a:r>
            <a:r>
              <a:rPr/>
              <a:t> </a:t>
            </a:r>
            <a:r>
              <a:rPr/>
              <a:t>viewers.</a:t>
            </a:r>
          </a:p>
        </p:txBody>
      </p:sp>
      <p:sp>
        <p:nvSpPr>
          <p:cNvPr id="4" name="Slide Number Placeholder 3"/>
          <p:cNvSpPr>
            <a:spLocks noGrp="1"/>
          </p:cNvSpPr>
          <p:nvPr>
            <p:ph type="sldNum" sz="quarter" idx="10"/>
          </p:nvPr>
        </p:nvSpPr>
        <p:spPr/>
        <p:txBody>
          <a:bodyPr/>
          <a:lstStyle/>
          <a:p>
            <a:fld id="{18BDFEC3-8487-43E8-A154-7C12CBC1FFF2}" type="slidenum">
              <a:rPr lang="en-US"/>
              <a:t>199</a:t>
            </a:fld>
            <a:endParaRPr lang="en-US"/>
          </a:p>
        </p:txBody>
      </p:sp>
    </p:spTree>
  </p:cSld>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Some</a:t>
            </a:r>
            <a:r>
              <a:rPr/>
              <a:t> </a:t>
            </a:r>
            <a:r>
              <a:rPr/>
              <a:t>sotware</a:t>
            </a:r>
            <a:r>
              <a:rPr/>
              <a:t> </a:t>
            </a:r>
            <a:r>
              <a:rPr/>
              <a:t>packages</a:t>
            </a:r>
            <a:r>
              <a:rPr/>
              <a:t> </a:t>
            </a:r>
            <a:r>
              <a:rPr/>
              <a:t>allow</a:t>
            </a:r>
            <a:r>
              <a:rPr/>
              <a:t> </a:t>
            </a:r>
            <a:r>
              <a:rPr/>
              <a:t>you</a:t>
            </a:r>
            <a:r>
              <a:rPr/>
              <a:t> </a:t>
            </a:r>
            <a:r>
              <a:rPr/>
              <a:t>to</a:t>
            </a:r>
            <a:r>
              <a:rPr/>
              <a:t> </a:t>
            </a:r>
            <a:r>
              <a:rPr/>
              <a:t>add</a:t>
            </a:r>
            <a:r>
              <a:rPr/>
              <a:t> </a:t>
            </a:r>
            <a:r>
              <a:rPr/>
              <a:t>some</a:t>
            </a:r>
            <a:r>
              <a:rPr/>
              <a:t> </a:t>
            </a:r>
            <a:r>
              <a:rPr/>
              <a:t>depth</a:t>
            </a:r>
            <a:r>
              <a:rPr/>
              <a:t> </a:t>
            </a:r>
            <a:r>
              <a:rPr/>
              <a:t>to</a:t>
            </a:r>
            <a:r>
              <a:rPr/>
              <a:t> </a:t>
            </a:r>
            <a:r>
              <a:rPr/>
              <a:t>your</a:t>
            </a:r>
            <a:r>
              <a:rPr/>
              <a:t> </a:t>
            </a:r>
            <a:r>
              <a:rPr/>
              <a:t>pie</a:t>
            </a:r>
            <a:r>
              <a:rPr/>
              <a:t> </a:t>
            </a:r>
            <a:r>
              <a:rPr/>
              <a:t>chart.</a:t>
            </a:r>
            <a:r>
              <a:rPr/>
              <a:t> </a:t>
            </a:r>
            <a:r>
              <a:rPr/>
              <a:t>This</a:t>
            </a:r>
            <a:r>
              <a:rPr/>
              <a:t> </a:t>
            </a:r>
            <a:r>
              <a:rPr/>
              <a:t>can</a:t>
            </a:r>
            <a:r>
              <a:rPr/>
              <a:t> </a:t>
            </a:r>
            <a:r>
              <a:rPr/>
              <a:t>catch</a:t>
            </a:r>
            <a:r>
              <a:rPr/>
              <a:t> </a:t>
            </a:r>
            <a:r>
              <a:rPr/>
              <a:t>your</a:t>
            </a:r>
            <a:r>
              <a:rPr/>
              <a:t> </a:t>
            </a:r>
            <a:r>
              <a:rPr/>
              <a:t>eye,</a:t>
            </a:r>
            <a:r>
              <a:rPr/>
              <a:t> </a:t>
            </a:r>
            <a:r>
              <a:rPr/>
              <a:t>at</a:t>
            </a:r>
            <a:r>
              <a:rPr/>
              <a:t> </a:t>
            </a:r>
            <a:r>
              <a:rPr/>
              <a:t>first,</a:t>
            </a:r>
            <a:r>
              <a:rPr/>
              <a:t> </a:t>
            </a:r>
            <a:r>
              <a:rPr/>
              <a:t>but</a:t>
            </a:r>
            <a:r>
              <a:rPr/>
              <a:t> </a:t>
            </a:r>
            <a:r>
              <a:rPr/>
              <a:t>almost</a:t>
            </a:r>
            <a:r>
              <a:rPr/>
              <a:t> </a:t>
            </a:r>
            <a:r>
              <a:rPr/>
              <a:t>all</a:t>
            </a:r>
            <a:r>
              <a:rPr/>
              <a:t> </a:t>
            </a:r>
            <a:r>
              <a:rPr/>
              <a:t>experts</a:t>
            </a:r>
            <a:r>
              <a:rPr/>
              <a:t> </a:t>
            </a:r>
            <a:r>
              <a:rPr/>
              <a:t>hate</a:t>
            </a:r>
            <a:r>
              <a:rPr/>
              <a:t> </a:t>
            </a:r>
            <a:r>
              <a:rPr/>
              <a:t>this</a:t>
            </a:r>
            <a:r>
              <a:rPr/>
              <a:t> </a:t>
            </a:r>
            <a:r>
              <a:rPr/>
              <a:t>approach.</a:t>
            </a:r>
            <a:r>
              <a:rPr/>
              <a:t> </a:t>
            </a:r>
            <a:r>
              <a:rPr/>
              <a:t>The</a:t>
            </a:r>
            <a:r>
              <a:rPr/>
              <a:t> </a:t>
            </a:r>
            <a:r>
              <a:rPr/>
              <a:t>most</a:t>
            </a:r>
            <a:r>
              <a:rPr/>
              <a:t> </a:t>
            </a:r>
            <a:r>
              <a:rPr/>
              <a:t>common</a:t>
            </a:r>
            <a:r>
              <a:rPr/>
              <a:t> </a:t>
            </a:r>
            <a:r>
              <a:rPr/>
              <a:t>complaint</a:t>
            </a:r>
            <a:r>
              <a:rPr/>
              <a:t> </a:t>
            </a:r>
            <a:r>
              <a:rPr/>
              <a:t>is</a:t>
            </a:r>
            <a:r>
              <a:rPr/>
              <a:t> </a:t>
            </a:r>
            <a:r>
              <a:rPr/>
              <a:t>that</a:t>
            </a:r>
            <a:r>
              <a:rPr/>
              <a:t> </a:t>
            </a:r>
            <a:r>
              <a:rPr/>
              <a:t>the</a:t>
            </a:r>
            <a:r>
              <a:rPr/>
              <a:t> </a:t>
            </a:r>
            <a:r>
              <a:rPr/>
              <a:t>three</a:t>
            </a:r>
            <a:r>
              <a:rPr/>
              <a:t> </a:t>
            </a:r>
            <a:r>
              <a:rPr/>
              <a:t>dimensional</a:t>
            </a:r>
            <a:r>
              <a:rPr/>
              <a:t> </a:t>
            </a:r>
            <a:r>
              <a:rPr/>
              <a:t>effects</a:t>
            </a:r>
            <a:r>
              <a:rPr/>
              <a:t> </a:t>
            </a:r>
            <a:r>
              <a:rPr/>
              <a:t>make</a:t>
            </a:r>
            <a:r>
              <a:rPr/>
              <a:t> </a:t>
            </a:r>
            <a:r>
              <a:rPr/>
              <a:t>a</a:t>
            </a:r>
            <a:r>
              <a:rPr/>
              <a:t> </a:t>
            </a:r>
            <a:r>
              <a:rPr/>
              <a:t>graph</a:t>
            </a:r>
            <a:r>
              <a:rPr/>
              <a:t> </a:t>
            </a:r>
            <a:r>
              <a:rPr/>
              <a:t>worse.</a:t>
            </a:r>
          </a:p>
          <a:p>
            <a:pPr lvl="0" marL="0" indent="0">
              <a:buNone/>
            </a:pPr>
          </a:p>
          <a:p>
            <a:pPr lvl="0" marL="0" indent="0">
              <a:buNone/>
            </a:pPr>
            <a:r>
              <a:rPr/>
              <a:t>Worse</a:t>
            </a:r>
            <a:r>
              <a:rPr/>
              <a:t> </a:t>
            </a:r>
            <a:r>
              <a:rPr/>
              <a:t>means</a:t>
            </a:r>
            <a:r>
              <a:rPr/>
              <a:t> </a:t>
            </a:r>
            <a:r>
              <a:rPr/>
              <a:t>that</a:t>
            </a:r>
            <a:r>
              <a:rPr/>
              <a:t> </a:t>
            </a:r>
            <a:r>
              <a:rPr/>
              <a:t>it</a:t>
            </a:r>
            <a:r>
              <a:rPr/>
              <a:t> </a:t>
            </a:r>
            <a:r>
              <a:rPr/>
              <a:t>slows</a:t>
            </a:r>
            <a:r>
              <a:rPr/>
              <a:t> </a:t>
            </a:r>
            <a:r>
              <a:rPr/>
              <a:t>you</a:t>
            </a:r>
            <a:r>
              <a:rPr/>
              <a:t> </a:t>
            </a:r>
            <a:r>
              <a:rPr/>
              <a:t>down</a:t>
            </a:r>
            <a:r>
              <a:rPr/>
              <a:t> </a:t>
            </a:r>
            <a:r>
              <a:rPr/>
              <a:t>and</a:t>
            </a:r>
            <a:r>
              <a:rPr/>
              <a:t> </a:t>
            </a:r>
            <a:r>
              <a:rPr/>
              <a:t>it</a:t>
            </a:r>
            <a:r>
              <a:rPr/>
              <a:t> </a:t>
            </a:r>
            <a:r>
              <a:rPr/>
              <a:t>decreases</a:t>
            </a:r>
            <a:r>
              <a:rPr/>
              <a:t> </a:t>
            </a:r>
            <a:r>
              <a:rPr/>
              <a:t>the</a:t>
            </a:r>
            <a:r>
              <a:rPr/>
              <a:t> </a:t>
            </a:r>
            <a:r>
              <a:rPr/>
              <a:t>accuracy</a:t>
            </a:r>
            <a:r>
              <a:rPr/>
              <a:t> </a:t>
            </a:r>
            <a:r>
              <a:rPr/>
              <a:t>of</a:t>
            </a:r>
            <a:r>
              <a:rPr/>
              <a:t> </a:t>
            </a:r>
            <a:r>
              <a:rPr/>
              <a:t>your</a:t>
            </a:r>
            <a:r>
              <a:rPr/>
              <a:t> </a:t>
            </a:r>
            <a:r>
              <a:rPr/>
              <a:t>response.</a:t>
            </a:r>
            <a:r>
              <a:rPr/>
              <a:t> </a:t>
            </a:r>
            <a:r>
              <a:rPr/>
              <a:t>So</a:t>
            </a:r>
            <a:r>
              <a:rPr/>
              <a:t> </a:t>
            </a:r>
            <a:r>
              <a:rPr/>
              <a:t>here’s</a:t>
            </a:r>
            <a:r>
              <a:rPr/>
              <a:t> </a:t>
            </a:r>
            <a:r>
              <a:rPr/>
              <a:t>a</a:t>
            </a:r>
            <a:r>
              <a:rPr/>
              <a:t> </a:t>
            </a:r>
            <a:r>
              <a:rPr/>
              <a:t>question.</a:t>
            </a:r>
            <a:r>
              <a:rPr/>
              <a:t> </a:t>
            </a:r>
            <a:r>
              <a:rPr/>
              <a:t>What</a:t>
            </a:r>
            <a:r>
              <a:rPr/>
              <a:t> </a:t>
            </a:r>
            <a:r>
              <a:rPr/>
              <a:t>percentage</a:t>
            </a:r>
            <a:r>
              <a:rPr/>
              <a:t> </a:t>
            </a:r>
            <a:r>
              <a:rPr/>
              <a:t>of</a:t>
            </a:r>
            <a:r>
              <a:rPr/>
              <a:t> </a:t>
            </a:r>
            <a:r>
              <a:rPr/>
              <a:t>your</a:t>
            </a:r>
            <a:r>
              <a:rPr/>
              <a:t> </a:t>
            </a:r>
            <a:r>
              <a:rPr/>
              <a:t>sample</a:t>
            </a:r>
            <a:r>
              <a:rPr/>
              <a:t> </a:t>
            </a:r>
            <a:r>
              <a:rPr/>
              <a:t>is</a:t>
            </a:r>
            <a:r>
              <a:rPr/>
              <a:t> </a:t>
            </a:r>
            <a:r>
              <a:rPr/>
              <a:t>single/never</a:t>
            </a:r>
            <a:r>
              <a:rPr/>
              <a:t> </a:t>
            </a:r>
            <a:r>
              <a:rPr/>
              <a:t>married?</a:t>
            </a:r>
            <a:r>
              <a:rPr/>
              <a:t> </a:t>
            </a:r>
            <a:r>
              <a:rPr/>
              <a:t>THe</a:t>
            </a:r>
            <a:r>
              <a:rPr/>
              <a:t> </a:t>
            </a:r>
            <a:r>
              <a:rPr/>
              <a:t>three</a:t>
            </a:r>
            <a:r>
              <a:rPr/>
              <a:t> </a:t>
            </a:r>
            <a:r>
              <a:rPr/>
              <a:t>dimensional</a:t>
            </a:r>
            <a:r>
              <a:rPr/>
              <a:t> </a:t>
            </a:r>
            <a:r>
              <a:rPr/>
              <a:t>effects</a:t>
            </a:r>
            <a:r>
              <a:rPr/>
              <a:t> </a:t>
            </a:r>
            <a:r>
              <a:rPr/>
              <a:t>slow</a:t>
            </a:r>
            <a:r>
              <a:rPr/>
              <a:t> </a:t>
            </a:r>
            <a:r>
              <a:rPr/>
              <a:t>you</a:t>
            </a:r>
            <a:r>
              <a:rPr/>
              <a:t> </a:t>
            </a:r>
            <a:r>
              <a:rPr/>
              <a:t>down.</a:t>
            </a:r>
            <a:r>
              <a:rPr/>
              <a:t> </a:t>
            </a:r>
            <a:r>
              <a:rPr/>
              <a:t>So</a:t>
            </a:r>
            <a:r>
              <a:rPr/>
              <a:t> </a:t>
            </a:r>
            <a:r>
              <a:rPr/>
              <a:t>for</a:t>
            </a:r>
            <a:r>
              <a:rPr/>
              <a:t> </a:t>
            </a:r>
            <a:r>
              <a:rPr/>
              <a:t>this</a:t>
            </a:r>
            <a:r>
              <a:rPr/>
              <a:t> </a:t>
            </a:r>
            <a:r>
              <a:rPr/>
              <a:t>three</a:t>
            </a:r>
            <a:r>
              <a:rPr/>
              <a:t> </a:t>
            </a:r>
            <a:r>
              <a:rPr/>
              <a:t>dimensional</a:t>
            </a:r>
            <a:r>
              <a:rPr/>
              <a:t> </a:t>
            </a:r>
            <a:r>
              <a:rPr/>
              <a:t>bar</a:t>
            </a:r>
            <a:r>
              <a:rPr/>
              <a:t> </a:t>
            </a:r>
            <a:r>
              <a:rPr/>
              <a:t>chart,</a:t>
            </a:r>
            <a:r>
              <a:rPr/>
              <a:t> </a:t>
            </a:r>
            <a:r>
              <a:rPr/>
              <a:t>do</a:t>
            </a:r>
            <a:r>
              <a:rPr/>
              <a:t> </a:t>
            </a:r>
            <a:r>
              <a:rPr/>
              <a:t>you</a:t>
            </a:r>
            <a:r>
              <a:rPr/>
              <a:t> </a:t>
            </a:r>
            <a:r>
              <a:rPr/>
              <a:t>measure</a:t>
            </a:r>
            <a:r>
              <a:rPr/>
              <a:t> </a:t>
            </a:r>
            <a:r>
              <a:rPr/>
              <a:t>the</a:t>
            </a:r>
            <a:r>
              <a:rPr/>
              <a:t> </a:t>
            </a:r>
            <a:r>
              <a:rPr/>
              <a:t>height</a:t>
            </a:r>
            <a:r>
              <a:rPr/>
              <a:t> </a:t>
            </a:r>
            <a:r>
              <a:rPr/>
              <a:t>of</a:t>
            </a:r>
            <a:r>
              <a:rPr/>
              <a:t> </a:t>
            </a:r>
            <a:r>
              <a:rPr/>
              <a:t>the</a:t>
            </a:r>
            <a:r>
              <a:rPr/>
              <a:t> </a:t>
            </a:r>
            <a:r>
              <a:rPr/>
              <a:t>single/never</a:t>
            </a:r>
            <a:r>
              <a:rPr/>
              <a:t> </a:t>
            </a:r>
            <a:r>
              <a:rPr/>
              <a:t>married</a:t>
            </a:r>
            <a:r>
              <a:rPr/>
              <a:t> </a:t>
            </a:r>
            <a:r>
              <a:rPr/>
              <a:t>bar</a:t>
            </a:r>
            <a:r>
              <a:rPr/>
              <a:t> </a:t>
            </a:r>
            <a:r>
              <a:rPr/>
              <a:t>by</a:t>
            </a:r>
            <a:r>
              <a:rPr/>
              <a:t> </a:t>
            </a:r>
            <a:r>
              <a:rPr/>
              <a:t>projecting</a:t>
            </a:r>
            <a:r>
              <a:rPr/>
              <a:t> </a:t>
            </a:r>
            <a:r>
              <a:rPr/>
              <a:t>the</a:t>
            </a:r>
            <a:r>
              <a:rPr/>
              <a:t> </a:t>
            </a:r>
            <a:r>
              <a:rPr/>
              <a:t>front</a:t>
            </a:r>
            <a:r>
              <a:rPr/>
              <a:t> </a:t>
            </a:r>
            <a:r>
              <a:rPr/>
              <a:t>of</a:t>
            </a:r>
            <a:r>
              <a:rPr/>
              <a:t> </a:t>
            </a:r>
            <a:r>
              <a:rPr/>
              <a:t>the</a:t>
            </a:r>
            <a:r>
              <a:rPr/>
              <a:t> </a:t>
            </a:r>
            <a:r>
              <a:rPr/>
              <a:t>bar</a:t>
            </a:r>
            <a:r>
              <a:rPr/>
              <a:t> </a:t>
            </a:r>
            <a:r>
              <a:rPr/>
              <a:t>to</a:t>
            </a:r>
            <a:r>
              <a:rPr/>
              <a:t> </a:t>
            </a:r>
            <a:r>
              <a:rPr/>
              <a:t>the</a:t>
            </a:r>
            <a:r>
              <a:rPr/>
              <a:t> </a:t>
            </a:r>
            <a:r>
              <a:rPr/>
              <a:t>axis</a:t>
            </a:r>
            <a:r>
              <a:rPr/>
              <a:t> </a:t>
            </a:r>
            <a:r>
              <a:rPr/>
              <a:t>on</a:t>
            </a:r>
            <a:r>
              <a:rPr/>
              <a:t> </a:t>
            </a:r>
            <a:r>
              <a:rPr/>
              <a:t>the</a:t>
            </a:r>
            <a:r>
              <a:rPr/>
              <a:t> </a:t>
            </a:r>
            <a:r>
              <a:rPr/>
              <a:t>left</a:t>
            </a:r>
            <a:r>
              <a:rPr/>
              <a:t> </a:t>
            </a:r>
            <a:r>
              <a:rPr/>
              <a:t>or</a:t>
            </a:r>
            <a:r>
              <a:rPr/>
              <a:t> </a:t>
            </a:r>
            <a:r>
              <a:rPr/>
              <a:t>by</a:t>
            </a:r>
            <a:r>
              <a:rPr/>
              <a:t> </a:t>
            </a:r>
            <a:r>
              <a:rPr/>
              <a:t>projecting</a:t>
            </a:r>
            <a:r>
              <a:rPr/>
              <a:t> </a:t>
            </a:r>
            <a:r>
              <a:rPr/>
              <a:t>the</a:t>
            </a:r>
            <a:r>
              <a:rPr/>
              <a:t> </a:t>
            </a:r>
            <a:r>
              <a:rPr/>
              <a:t>back</a:t>
            </a:r>
            <a:r>
              <a:rPr/>
              <a:t> </a:t>
            </a:r>
            <a:r>
              <a:rPr/>
              <a:t>of</a:t>
            </a:r>
            <a:r>
              <a:rPr/>
              <a:t> </a:t>
            </a:r>
            <a:r>
              <a:rPr/>
              <a:t>the</a:t>
            </a:r>
            <a:r>
              <a:rPr/>
              <a:t> </a:t>
            </a:r>
            <a:r>
              <a:rPr/>
              <a:t>bar?</a:t>
            </a:r>
            <a:r>
              <a:rPr/>
              <a:t> </a:t>
            </a:r>
            <a:r>
              <a:rPr/>
              <a:t>Actually,</a:t>
            </a:r>
            <a:r>
              <a:rPr/>
              <a:t> </a:t>
            </a:r>
            <a:r>
              <a:rPr/>
              <a:t>you</a:t>
            </a:r>
            <a:r>
              <a:rPr/>
              <a:t> </a:t>
            </a:r>
            <a:r>
              <a:rPr/>
              <a:t>need</a:t>
            </a:r>
            <a:r>
              <a:rPr/>
              <a:t> </a:t>
            </a:r>
            <a:r>
              <a:rPr/>
              <a:t>to</a:t>
            </a:r>
            <a:r>
              <a:rPr/>
              <a:t> </a:t>
            </a:r>
            <a:r>
              <a:rPr/>
              <a:t>first</a:t>
            </a:r>
            <a:r>
              <a:rPr/>
              <a:t> </a:t>
            </a:r>
            <a:r>
              <a:rPr/>
              <a:t>project</a:t>
            </a:r>
            <a:r>
              <a:rPr/>
              <a:t> </a:t>
            </a:r>
            <a:r>
              <a:rPr/>
              <a:t>to</a:t>
            </a:r>
            <a:r>
              <a:rPr/>
              <a:t> </a:t>
            </a:r>
            <a:r>
              <a:rPr/>
              <a:t>the</a:t>
            </a:r>
            <a:r>
              <a:rPr/>
              <a:t> </a:t>
            </a:r>
            <a:r>
              <a:rPr/>
              <a:t>back</a:t>
            </a:r>
            <a:r>
              <a:rPr/>
              <a:t> </a:t>
            </a:r>
            <a:r>
              <a:rPr/>
              <a:t>“</a:t>
            </a:r>
            <a:r>
              <a:rPr/>
              <a:t>wall</a:t>
            </a:r>
            <a:r>
              <a:rPr/>
              <a:t>”</a:t>
            </a:r>
            <a:r>
              <a:rPr/>
              <a:t> </a:t>
            </a:r>
            <a:r>
              <a:rPr/>
              <a:t>because</a:t>
            </a:r>
            <a:r>
              <a:rPr/>
              <a:t> </a:t>
            </a:r>
            <a:r>
              <a:rPr/>
              <a:t>the</a:t>
            </a:r>
            <a:r>
              <a:rPr/>
              <a:t> </a:t>
            </a:r>
            <a:r>
              <a:rPr/>
              <a:t>bars</a:t>
            </a:r>
            <a:r>
              <a:rPr/>
              <a:t> </a:t>
            </a:r>
            <a:r>
              <a:rPr/>
              <a:t>are</a:t>
            </a:r>
            <a:r>
              <a:rPr/>
              <a:t> </a:t>
            </a:r>
            <a:r>
              <a:rPr/>
              <a:t>placed</a:t>
            </a:r>
            <a:r>
              <a:rPr/>
              <a:t> </a:t>
            </a:r>
            <a:r>
              <a:rPr/>
              <a:t>a</a:t>
            </a:r>
            <a:r>
              <a:rPr/>
              <a:t> </a:t>
            </a:r>
            <a:r>
              <a:rPr/>
              <a:t>small</a:t>
            </a:r>
            <a:r>
              <a:rPr/>
              <a:t> </a:t>
            </a:r>
            <a:r>
              <a:rPr/>
              <a:t>distance</a:t>
            </a:r>
            <a:r>
              <a:rPr/>
              <a:t> </a:t>
            </a:r>
            <a:r>
              <a:rPr/>
              <a:t>in</a:t>
            </a:r>
            <a:r>
              <a:rPr/>
              <a:t> </a:t>
            </a:r>
            <a:r>
              <a:rPr/>
              <a:t>front.</a:t>
            </a:r>
          </a:p>
        </p:txBody>
      </p:sp>
      <p:sp>
        <p:nvSpPr>
          <p:cNvPr id="4" name="Slide Number Placeholder 3"/>
          <p:cNvSpPr>
            <a:spLocks noGrp="1"/>
          </p:cNvSpPr>
          <p:nvPr>
            <p:ph type="sldNum" sz="quarter" idx="10"/>
          </p:nvPr>
        </p:nvSpPr>
        <p:spPr/>
        <p:txBody>
          <a:bodyPr/>
          <a:lstStyle/>
          <a:p>
            <a:fld id="{18BDFEC3-8487-43E8-A154-7C12CBC1FFF2}" type="slidenum">
              <a:rPr lang="en-US"/>
              <a:t>201</a:t>
            </a:fld>
            <a:endParaRPr lang="en-US"/>
          </a:p>
        </p:txBody>
      </p:sp>
    </p:spTree>
  </p:cSld>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Once</a:t>
            </a:r>
            <a:r>
              <a:rPr/>
              <a:t> </a:t>
            </a:r>
            <a:r>
              <a:rPr/>
              <a:t>you</a:t>
            </a:r>
            <a:r>
              <a:rPr/>
              <a:t> </a:t>
            </a:r>
            <a:r>
              <a:rPr/>
              <a:t>realize</a:t>
            </a:r>
            <a:r>
              <a:rPr/>
              <a:t> </a:t>
            </a:r>
            <a:r>
              <a:rPr/>
              <a:t>that</a:t>
            </a:r>
            <a:r>
              <a:rPr/>
              <a:t> </a:t>
            </a:r>
            <a:r>
              <a:rPr/>
              <a:t>you</a:t>
            </a:r>
            <a:r>
              <a:rPr/>
              <a:t> </a:t>
            </a:r>
            <a:r>
              <a:rPr/>
              <a:t>need</a:t>
            </a:r>
            <a:r>
              <a:rPr/>
              <a:t> </a:t>
            </a:r>
            <a:r>
              <a:rPr/>
              <a:t>to</a:t>
            </a:r>
            <a:r>
              <a:rPr/>
              <a:t> </a:t>
            </a:r>
            <a:r>
              <a:rPr/>
              <a:t>project</a:t>
            </a:r>
            <a:r>
              <a:rPr/>
              <a:t> </a:t>
            </a:r>
            <a:r>
              <a:rPr/>
              <a:t>to</a:t>
            </a:r>
            <a:r>
              <a:rPr/>
              <a:t> </a:t>
            </a:r>
            <a:r>
              <a:rPr/>
              <a:t>the</a:t>
            </a:r>
            <a:r>
              <a:rPr/>
              <a:t> </a:t>
            </a:r>
            <a:r>
              <a:rPr/>
              <a:t>back</a:t>
            </a:r>
            <a:r>
              <a:rPr/>
              <a:t> </a:t>
            </a:r>
            <a:r>
              <a:rPr/>
              <a:t>wall,</a:t>
            </a:r>
            <a:r>
              <a:rPr/>
              <a:t> </a:t>
            </a:r>
            <a:r>
              <a:rPr/>
              <a:t>you</a:t>
            </a:r>
            <a:r>
              <a:rPr/>
              <a:t> </a:t>
            </a:r>
            <a:r>
              <a:rPr/>
              <a:t>have</a:t>
            </a:r>
            <a:r>
              <a:rPr/>
              <a:t> </a:t>
            </a:r>
            <a:r>
              <a:rPr/>
              <a:t>to</a:t>
            </a:r>
            <a:r>
              <a:rPr/>
              <a:t> </a:t>
            </a:r>
            <a:r>
              <a:rPr/>
              <a:t>do</a:t>
            </a:r>
            <a:r>
              <a:rPr/>
              <a:t> </a:t>
            </a:r>
            <a:r>
              <a:rPr/>
              <a:t>this</a:t>
            </a:r>
            <a:r>
              <a:rPr/>
              <a:t> </a:t>
            </a:r>
            <a:r>
              <a:rPr/>
              <a:t>accurately.</a:t>
            </a:r>
            <a:r>
              <a:rPr/>
              <a:t> </a:t>
            </a:r>
            <a:r>
              <a:rPr/>
              <a:t>Notice</a:t>
            </a:r>
            <a:r>
              <a:rPr/>
              <a:t> </a:t>
            </a:r>
            <a:r>
              <a:rPr/>
              <a:t>that</a:t>
            </a:r>
            <a:r>
              <a:rPr/>
              <a:t> </a:t>
            </a:r>
            <a:r>
              <a:rPr/>
              <a:t>it</a:t>
            </a:r>
            <a:r>
              <a:rPr/>
              <a:t> </a:t>
            </a:r>
            <a:r>
              <a:rPr/>
              <a:t>is</a:t>
            </a:r>
            <a:r>
              <a:rPr/>
              <a:t> </a:t>
            </a:r>
            <a:r>
              <a:rPr/>
              <a:t>not</a:t>
            </a:r>
            <a:r>
              <a:rPr/>
              <a:t> </a:t>
            </a:r>
            <a:r>
              <a:rPr/>
              <a:t>a</a:t>
            </a:r>
            <a:r>
              <a:rPr/>
              <a:t> </a:t>
            </a:r>
            <a:r>
              <a:rPr/>
              <a:t>simple</a:t>
            </a:r>
            <a:r>
              <a:rPr/>
              <a:t> </a:t>
            </a:r>
            <a:r>
              <a:rPr/>
              <a:t>horizontal</a:t>
            </a:r>
            <a:r>
              <a:rPr/>
              <a:t> </a:t>
            </a:r>
            <a:r>
              <a:rPr/>
              <a:t>or</a:t>
            </a:r>
            <a:r>
              <a:rPr/>
              <a:t> </a:t>
            </a:r>
            <a:r>
              <a:rPr/>
              <a:t>vertical</a:t>
            </a:r>
            <a:r>
              <a:rPr/>
              <a:t> </a:t>
            </a:r>
            <a:r>
              <a:rPr/>
              <a:t>projection.</a:t>
            </a:r>
            <a:r>
              <a:rPr/>
              <a:t> </a:t>
            </a:r>
            <a:r>
              <a:rPr/>
              <a:t>Instead</a:t>
            </a:r>
            <a:r>
              <a:rPr/>
              <a:t> </a:t>
            </a:r>
            <a:r>
              <a:rPr/>
              <a:t>you</a:t>
            </a:r>
            <a:r>
              <a:rPr/>
              <a:t> </a:t>
            </a:r>
            <a:r>
              <a:rPr/>
              <a:t>have</a:t>
            </a:r>
            <a:r>
              <a:rPr/>
              <a:t> </a:t>
            </a:r>
            <a:r>
              <a:rPr/>
              <a:t>to</a:t>
            </a:r>
            <a:r>
              <a:rPr/>
              <a:t> </a:t>
            </a:r>
            <a:r>
              <a:rPr/>
              <a:t>do</a:t>
            </a:r>
            <a:r>
              <a:rPr/>
              <a:t> </a:t>
            </a:r>
            <a:r>
              <a:rPr/>
              <a:t>a</a:t>
            </a:r>
            <a:r>
              <a:rPr/>
              <a:t> </a:t>
            </a:r>
            <a:r>
              <a:rPr/>
              <a:t>couple</a:t>
            </a:r>
            <a:r>
              <a:rPr/>
              <a:t> </a:t>
            </a:r>
            <a:r>
              <a:rPr/>
              <a:t>of</a:t>
            </a:r>
            <a:r>
              <a:rPr/>
              <a:t> </a:t>
            </a:r>
            <a:r>
              <a:rPr/>
              <a:t>superimpositions,</a:t>
            </a:r>
            <a:r>
              <a:rPr/>
              <a:t> </a:t>
            </a:r>
            <a:r>
              <a:rPr/>
              <a:t>shifts</a:t>
            </a:r>
            <a:r>
              <a:rPr/>
              <a:t> </a:t>
            </a:r>
            <a:r>
              <a:rPr/>
              <a:t>at</a:t>
            </a:r>
            <a:r>
              <a:rPr/>
              <a:t> </a:t>
            </a:r>
            <a:r>
              <a:rPr/>
              <a:t>a</a:t>
            </a:r>
            <a:r>
              <a:rPr/>
              <a:t> </a:t>
            </a:r>
            <a:r>
              <a:rPr/>
              <a:t>45</a:t>
            </a:r>
            <a:r>
              <a:rPr/>
              <a:t> </a:t>
            </a:r>
            <a:r>
              <a:rPr/>
              <a:t>degree</a:t>
            </a:r>
            <a:r>
              <a:rPr/>
              <a:t> </a:t>
            </a:r>
            <a:r>
              <a:rPr/>
              <a:t>angle.</a:t>
            </a:r>
            <a:r>
              <a:rPr/>
              <a:t> </a:t>
            </a:r>
            <a:r>
              <a:rPr/>
              <a:t>You</a:t>
            </a:r>
            <a:r>
              <a:rPr/>
              <a:t> </a:t>
            </a:r>
            <a:r>
              <a:rPr/>
              <a:t>can</a:t>
            </a:r>
            <a:r>
              <a:rPr/>
              <a:t> </a:t>
            </a:r>
            <a:r>
              <a:rPr/>
              <a:t>do</a:t>
            </a:r>
            <a:r>
              <a:rPr/>
              <a:t> </a:t>
            </a:r>
            <a:r>
              <a:rPr/>
              <a:t>this,</a:t>
            </a:r>
            <a:r>
              <a:rPr/>
              <a:t> </a:t>
            </a:r>
            <a:r>
              <a:rPr/>
              <a:t>but</a:t>
            </a:r>
            <a:r>
              <a:rPr/>
              <a:t> </a:t>
            </a:r>
            <a:r>
              <a:rPr/>
              <a:t>it</a:t>
            </a:r>
            <a:r>
              <a:rPr/>
              <a:t> </a:t>
            </a:r>
            <a:r>
              <a:rPr/>
              <a:t>degrades</a:t>
            </a:r>
            <a:r>
              <a:rPr/>
              <a:t> </a:t>
            </a:r>
            <a:r>
              <a:rPr/>
              <a:t>your</a:t>
            </a:r>
            <a:r>
              <a:rPr/>
              <a:t> </a:t>
            </a:r>
            <a:r>
              <a:rPr/>
              <a:t>accuracy.</a:t>
            </a:r>
          </a:p>
        </p:txBody>
      </p:sp>
      <p:sp>
        <p:nvSpPr>
          <p:cNvPr id="4" name="Slide Number Placeholder 3"/>
          <p:cNvSpPr>
            <a:spLocks noGrp="1"/>
          </p:cNvSpPr>
          <p:nvPr>
            <p:ph type="sldNum" sz="quarter" idx="10"/>
          </p:nvPr>
        </p:nvSpPr>
        <p:spPr/>
        <p:txBody>
          <a:bodyPr/>
          <a:lstStyle/>
          <a:p>
            <a:fld id="{18BDFEC3-8487-43E8-A154-7C12CBC1FFF2}" type="slidenum">
              <a:rPr lang="en-US"/>
              <a:t>202</a:t>
            </a:fld>
            <a:endParaRPr lang="en-US"/>
          </a:p>
        </p:txBody>
      </p:sp>
    </p:spTree>
  </p:cSld>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several</a:t>
            </a:r>
            <a:r>
              <a:rPr/>
              <a:t> </a:t>
            </a:r>
            <a:r>
              <a:rPr/>
              <a:t>issues</a:t>
            </a:r>
            <a:r>
              <a:rPr/>
              <a:t> </a:t>
            </a:r>
            <a:r>
              <a:rPr/>
              <a:t>with</a:t>
            </a:r>
            <a:r>
              <a:rPr/>
              <a:t> </a:t>
            </a:r>
            <a:r>
              <a:rPr/>
              <a:t>the</a:t>
            </a:r>
            <a:r>
              <a:rPr/>
              <a:t> </a:t>
            </a:r>
            <a:r>
              <a:rPr/>
              <a:t>three</a:t>
            </a:r>
            <a:r>
              <a:rPr/>
              <a:t> </a:t>
            </a:r>
            <a:r>
              <a:rPr/>
              <a:t>dimensional</a:t>
            </a:r>
            <a:r>
              <a:rPr/>
              <a:t> </a:t>
            </a:r>
            <a:r>
              <a:rPr/>
              <a:t>pie</a:t>
            </a:r>
            <a:r>
              <a:rPr/>
              <a:t> </a:t>
            </a:r>
            <a:r>
              <a:rPr/>
              <a:t>chart,</a:t>
            </a:r>
            <a:r>
              <a:rPr/>
              <a:t> </a:t>
            </a:r>
            <a:r>
              <a:rPr/>
              <a:t>and</a:t>
            </a:r>
            <a:r>
              <a:rPr/>
              <a:t> </a:t>
            </a:r>
            <a:r>
              <a:rPr/>
              <a:t>you</a:t>
            </a:r>
            <a:r>
              <a:rPr/>
              <a:t> </a:t>
            </a:r>
            <a:r>
              <a:rPr/>
              <a:t>can</a:t>
            </a:r>
            <a:r>
              <a:rPr/>
              <a:t> </a:t>
            </a:r>
            <a:r>
              <a:rPr/>
              <a:t>see</a:t>
            </a:r>
            <a:r>
              <a:rPr/>
              <a:t> </a:t>
            </a:r>
            <a:r>
              <a:rPr/>
              <a:t>this</a:t>
            </a:r>
            <a:r>
              <a:rPr/>
              <a:t> </a:t>
            </a:r>
            <a:r>
              <a:rPr/>
              <a:t>best</a:t>
            </a:r>
            <a:r>
              <a:rPr/>
              <a:t> </a:t>
            </a:r>
            <a:r>
              <a:rPr/>
              <a:t>when</a:t>
            </a:r>
            <a:r>
              <a:rPr/>
              <a:t> </a:t>
            </a:r>
            <a:r>
              <a:rPr/>
              <a:t>you</a:t>
            </a:r>
            <a:r>
              <a:rPr/>
              <a:t> </a:t>
            </a:r>
            <a:r>
              <a:rPr/>
              <a:t>split</a:t>
            </a:r>
            <a:r>
              <a:rPr/>
              <a:t> </a:t>
            </a:r>
            <a:r>
              <a:rPr/>
              <a:t>this</a:t>
            </a:r>
            <a:r>
              <a:rPr/>
              <a:t> </a:t>
            </a:r>
            <a:r>
              <a:rPr/>
              <a:t>pie</a:t>
            </a:r>
            <a:r>
              <a:rPr/>
              <a:t> </a:t>
            </a:r>
            <a:r>
              <a:rPr/>
              <a:t>chart</a:t>
            </a:r>
            <a:r>
              <a:rPr/>
              <a:t> </a:t>
            </a:r>
            <a:r>
              <a:rPr/>
              <a:t>into</a:t>
            </a:r>
            <a:r>
              <a:rPr/>
              <a:t> </a:t>
            </a:r>
            <a:r>
              <a:rPr/>
              <a:t>four</a:t>
            </a:r>
            <a:r>
              <a:rPr/>
              <a:t> </a:t>
            </a:r>
            <a:r>
              <a:rPr/>
              <a:t>equal</a:t>
            </a:r>
            <a:r>
              <a:rPr/>
              <a:t> </a:t>
            </a:r>
            <a:r>
              <a:rPr/>
              <a:t>pieces.</a:t>
            </a:r>
            <a:r>
              <a:rPr/>
              <a:t> </a:t>
            </a:r>
            <a:r>
              <a:rPr/>
              <a:t>Notice</a:t>
            </a:r>
            <a:r>
              <a:rPr/>
              <a:t> </a:t>
            </a:r>
            <a:r>
              <a:rPr/>
              <a:t>that</a:t>
            </a:r>
            <a:r>
              <a:rPr/>
              <a:t> </a:t>
            </a:r>
            <a:r>
              <a:rPr/>
              <a:t>the</a:t>
            </a:r>
            <a:r>
              <a:rPr/>
              <a:t> </a:t>
            </a:r>
            <a:r>
              <a:rPr/>
              <a:t>angles</a:t>
            </a:r>
            <a:r>
              <a:rPr/>
              <a:t> </a:t>
            </a:r>
            <a:r>
              <a:rPr/>
              <a:t>are</a:t>
            </a:r>
            <a:r>
              <a:rPr/>
              <a:t> </a:t>
            </a:r>
            <a:r>
              <a:rPr/>
              <a:t>no</a:t>
            </a:r>
            <a:r>
              <a:rPr/>
              <a:t> </a:t>
            </a:r>
            <a:r>
              <a:rPr/>
              <a:t>longer</a:t>
            </a:r>
            <a:r>
              <a:rPr/>
              <a:t> </a:t>
            </a:r>
            <a:r>
              <a:rPr/>
              <a:t>90</a:t>
            </a:r>
            <a:r>
              <a:rPr/>
              <a:t> </a:t>
            </a:r>
            <a:r>
              <a:rPr/>
              <a:t>degrees</a:t>
            </a:r>
            <a:r>
              <a:rPr/>
              <a:t> </a:t>
            </a:r>
            <a:r>
              <a:rPr/>
              <a:t>because</a:t>
            </a:r>
            <a:r>
              <a:rPr/>
              <a:t> </a:t>
            </a:r>
            <a:r>
              <a:rPr/>
              <a:t>the</a:t>
            </a:r>
            <a:r>
              <a:rPr/>
              <a:t> </a:t>
            </a:r>
            <a:r>
              <a:rPr/>
              <a:t>perspective</a:t>
            </a:r>
            <a:r>
              <a:rPr/>
              <a:t> </a:t>
            </a:r>
            <a:r>
              <a:rPr/>
              <a:t>view</a:t>
            </a:r>
            <a:r>
              <a:rPr/>
              <a:t> </a:t>
            </a:r>
            <a:r>
              <a:rPr/>
              <a:t>distorts</a:t>
            </a:r>
            <a:r>
              <a:rPr/>
              <a:t> </a:t>
            </a:r>
            <a:r>
              <a:rPr/>
              <a:t>the</a:t>
            </a:r>
            <a:r>
              <a:rPr/>
              <a:t> </a:t>
            </a:r>
            <a:r>
              <a:rPr/>
              <a:t>angles.</a:t>
            </a:r>
            <a:r>
              <a:rPr/>
              <a:t> </a:t>
            </a:r>
            <a:r>
              <a:rPr/>
              <a:t>So</a:t>
            </a:r>
            <a:r>
              <a:rPr/>
              <a:t> </a:t>
            </a:r>
            <a:r>
              <a:rPr/>
              <a:t>you</a:t>
            </a:r>
            <a:r>
              <a:rPr/>
              <a:t> </a:t>
            </a:r>
            <a:r>
              <a:rPr/>
              <a:t>lose</a:t>
            </a:r>
            <a:r>
              <a:rPr/>
              <a:t> </a:t>
            </a:r>
            <a:r>
              <a:rPr/>
              <a:t>the</a:t>
            </a:r>
            <a:r>
              <a:rPr/>
              <a:t> </a:t>
            </a:r>
            <a:r>
              <a:rPr/>
              <a:t>big</a:t>
            </a:r>
            <a:r>
              <a:rPr/>
              <a:t> </a:t>
            </a:r>
            <a:r>
              <a:rPr/>
              <a:t>advantage</a:t>
            </a:r>
            <a:r>
              <a:rPr/>
              <a:t> </a:t>
            </a:r>
            <a:r>
              <a:rPr/>
              <a:t>(and</a:t>
            </a:r>
            <a:r>
              <a:rPr/>
              <a:t> </a:t>
            </a:r>
            <a:r>
              <a:rPr/>
              <a:t>possibly</a:t>
            </a:r>
            <a:r>
              <a:rPr/>
              <a:t> </a:t>
            </a:r>
            <a:r>
              <a:rPr/>
              <a:t>the</a:t>
            </a:r>
            <a:r>
              <a:rPr/>
              <a:t> </a:t>
            </a:r>
            <a:r>
              <a:rPr/>
              <a:t>only</a:t>
            </a:r>
            <a:r>
              <a:rPr/>
              <a:t> </a:t>
            </a:r>
            <a:r>
              <a:rPr/>
              <a:t>advantage)</a:t>
            </a:r>
            <a:r>
              <a:rPr/>
              <a:t> </a:t>
            </a:r>
            <a:r>
              <a:rPr/>
              <a:t>of</a:t>
            </a:r>
            <a:r>
              <a:rPr/>
              <a:t> </a:t>
            </a:r>
            <a:r>
              <a:rPr/>
              <a:t>the</a:t>
            </a:r>
            <a:r>
              <a:rPr/>
              <a:t> </a:t>
            </a:r>
            <a:r>
              <a:rPr/>
              <a:t>pie</a:t>
            </a:r>
            <a:r>
              <a:rPr/>
              <a:t> </a:t>
            </a:r>
            <a:r>
              <a:rPr/>
              <a:t>chart,</a:t>
            </a:r>
            <a:r>
              <a:rPr/>
              <a:t> </a:t>
            </a:r>
            <a:r>
              <a:rPr/>
              <a:t>the</a:t>
            </a:r>
            <a:r>
              <a:rPr/>
              <a:t> </a:t>
            </a:r>
            <a:r>
              <a:rPr/>
              <a:t>ability</a:t>
            </a:r>
            <a:r>
              <a:rPr/>
              <a:t> </a:t>
            </a:r>
            <a:r>
              <a:rPr/>
              <a:t>to</a:t>
            </a:r>
            <a:r>
              <a:rPr/>
              <a:t> </a:t>
            </a:r>
            <a:r>
              <a:rPr/>
              <a:t>divide</a:t>
            </a:r>
            <a:r>
              <a:rPr/>
              <a:t> </a:t>
            </a:r>
            <a:r>
              <a:rPr/>
              <a:t>it</a:t>
            </a:r>
            <a:r>
              <a:rPr/>
              <a:t> </a:t>
            </a:r>
            <a:r>
              <a:rPr/>
              <a:t>easily</a:t>
            </a:r>
            <a:r>
              <a:rPr/>
              <a:t> </a:t>
            </a:r>
            <a:r>
              <a:rPr/>
              <a:t>into</a:t>
            </a:r>
            <a:r>
              <a:rPr/>
              <a:t> </a:t>
            </a:r>
            <a:r>
              <a:rPr/>
              <a:t>four</a:t>
            </a:r>
            <a:r>
              <a:rPr/>
              <a:t> </a:t>
            </a:r>
            <a:r>
              <a:rPr/>
              <a:t>pieces.</a:t>
            </a:r>
          </a:p>
          <a:p>
            <a:pPr lvl="0" marL="0" indent="0">
              <a:buNone/>
            </a:pPr>
          </a:p>
          <a:p>
            <a:pPr lvl="0" marL="0" indent="0">
              <a:buNone/>
            </a:pPr>
            <a:r>
              <a:rPr/>
              <a:t>Also</a:t>
            </a:r>
            <a:r>
              <a:rPr/>
              <a:t> </a:t>
            </a:r>
            <a:r>
              <a:rPr/>
              <a:t>notice</a:t>
            </a:r>
            <a:r>
              <a:rPr/>
              <a:t> </a:t>
            </a:r>
            <a:r>
              <a:rPr/>
              <a:t>that</a:t>
            </a:r>
            <a:r>
              <a:rPr/>
              <a:t> </a:t>
            </a:r>
            <a:r>
              <a:rPr/>
              <a:t>the</a:t>
            </a:r>
            <a:r>
              <a:rPr/>
              <a:t> </a:t>
            </a:r>
            <a:r>
              <a:rPr/>
              <a:t>wedge</a:t>
            </a:r>
            <a:r>
              <a:rPr/>
              <a:t> </a:t>
            </a:r>
            <a:r>
              <a:rPr/>
              <a:t>in</a:t>
            </a:r>
            <a:r>
              <a:rPr/>
              <a:t> </a:t>
            </a:r>
            <a:r>
              <a:rPr/>
              <a:t>the</a:t>
            </a:r>
            <a:r>
              <a:rPr/>
              <a:t> </a:t>
            </a:r>
            <a:r>
              <a:rPr/>
              <a:t>foreground</a:t>
            </a:r>
            <a:r>
              <a:rPr/>
              <a:t> </a:t>
            </a:r>
            <a:r>
              <a:rPr/>
              <a:t>looks</a:t>
            </a:r>
            <a:r>
              <a:rPr/>
              <a:t> </a:t>
            </a:r>
            <a:r>
              <a:rPr/>
              <a:t>bigger</a:t>
            </a:r>
            <a:r>
              <a:rPr/>
              <a:t> </a:t>
            </a:r>
            <a:r>
              <a:rPr/>
              <a:t>than</a:t>
            </a:r>
            <a:r>
              <a:rPr/>
              <a:t> </a:t>
            </a:r>
            <a:r>
              <a:rPr/>
              <a:t>the</a:t>
            </a:r>
            <a:r>
              <a:rPr/>
              <a:t> </a:t>
            </a:r>
            <a:r>
              <a:rPr/>
              <a:t>wedge</a:t>
            </a:r>
            <a:r>
              <a:rPr/>
              <a:t> </a:t>
            </a:r>
            <a:r>
              <a:rPr/>
              <a:t>in</a:t>
            </a:r>
            <a:r>
              <a:rPr/>
              <a:t> </a:t>
            </a:r>
            <a:r>
              <a:rPr/>
              <a:t>the</a:t>
            </a:r>
            <a:r>
              <a:rPr/>
              <a:t> </a:t>
            </a:r>
            <a:r>
              <a:rPr/>
              <a:t>background,</a:t>
            </a:r>
            <a:r>
              <a:rPr/>
              <a:t> </a:t>
            </a:r>
            <a:r>
              <a:rPr/>
              <a:t>because</a:t>
            </a:r>
            <a:r>
              <a:rPr/>
              <a:t> </a:t>
            </a:r>
            <a:r>
              <a:rPr/>
              <a:t>you</a:t>
            </a:r>
            <a:r>
              <a:rPr/>
              <a:t> </a:t>
            </a:r>
            <a:r>
              <a:rPr/>
              <a:t>can</a:t>
            </a:r>
            <a:r>
              <a:rPr/>
              <a:t> </a:t>
            </a:r>
            <a:r>
              <a:rPr/>
              <a:t>see</a:t>
            </a:r>
            <a:r>
              <a:rPr/>
              <a:t> </a:t>
            </a:r>
            <a:r>
              <a:rPr/>
              <a:t>the</a:t>
            </a:r>
            <a:r>
              <a:rPr/>
              <a:t> </a:t>
            </a:r>
            <a:r>
              <a:rPr/>
              <a:t>side</a:t>
            </a:r>
            <a:r>
              <a:rPr/>
              <a:t> </a:t>
            </a:r>
            <a:r>
              <a:rPr/>
              <a:t>of</a:t>
            </a:r>
            <a:r>
              <a:rPr/>
              <a:t> </a:t>
            </a:r>
            <a:r>
              <a:rPr/>
              <a:t>the</a:t>
            </a:r>
            <a:r>
              <a:rPr/>
              <a:t> </a:t>
            </a:r>
            <a:r>
              <a:rPr/>
              <a:t>foreground</a:t>
            </a:r>
            <a:r>
              <a:rPr/>
              <a:t> </a:t>
            </a:r>
            <a:r>
              <a:rPr/>
              <a:t>wedge,</a:t>
            </a:r>
            <a:r>
              <a:rPr/>
              <a:t> </a:t>
            </a:r>
            <a:r>
              <a:rPr/>
              <a:t>but</a:t>
            </a:r>
            <a:r>
              <a:rPr/>
              <a:t> </a:t>
            </a:r>
            <a:r>
              <a:rPr/>
              <a:t>you</a:t>
            </a:r>
            <a:r>
              <a:rPr/>
              <a:t> </a:t>
            </a:r>
            <a:r>
              <a:rPr/>
              <a:t>can’t</a:t>
            </a:r>
            <a:r>
              <a:rPr/>
              <a:t> </a:t>
            </a:r>
            <a:r>
              <a:rPr/>
              <a:t>see</a:t>
            </a:r>
            <a:r>
              <a:rPr/>
              <a:t> </a:t>
            </a:r>
            <a:r>
              <a:rPr/>
              <a:t>the</a:t>
            </a:r>
            <a:r>
              <a:rPr/>
              <a:t> </a:t>
            </a:r>
            <a:r>
              <a:rPr/>
              <a:t>side</a:t>
            </a:r>
            <a:r>
              <a:rPr/>
              <a:t> </a:t>
            </a:r>
            <a:r>
              <a:rPr/>
              <a:t>of</a:t>
            </a:r>
            <a:r>
              <a:rPr/>
              <a:t> </a:t>
            </a:r>
            <a:r>
              <a:rPr/>
              <a:t>the</a:t>
            </a:r>
            <a:r>
              <a:rPr/>
              <a:t> </a:t>
            </a:r>
            <a:r>
              <a:rPr/>
              <a:t>background</a:t>
            </a:r>
            <a:r>
              <a:rPr/>
              <a:t> </a:t>
            </a:r>
            <a:r>
              <a:rPr/>
              <a:t>wedge.</a:t>
            </a:r>
          </a:p>
        </p:txBody>
      </p:sp>
      <p:sp>
        <p:nvSpPr>
          <p:cNvPr id="4" name="Slide Number Placeholder 3"/>
          <p:cNvSpPr>
            <a:spLocks noGrp="1"/>
          </p:cNvSpPr>
          <p:nvPr>
            <p:ph type="sldNum" sz="quarter" idx="10"/>
          </p:nvPr>
        </p:nvSpPr>
        <p:spPr/>
        <p:txBody>
          <a:bodyPr/>
          <a:lstStyle/>
          <a:p>
            <a:fld id="{18BDFEC3-8487-43E8-A154-7C12CBC1FFF2}" type="slidenum">
              <a:rPr lang="en-US"/>
              <a:t>204</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RGB</a:t>
            </a:r>
            <a:r>
              <a:rPr/>
              <a:t> </a:t>
            </a:r>
            <a:r>
              <a:rPr/>
              <a:t>format</a:t>
            </a:r>
            <a:r>
              <a:rPr/>
              <a:t> </a:t>
            </a:r>
            <a:r>
              <a:rPr/>
              <a:t>uses</a:t>
            </a:r>
            <a:r>
              <a:rPr/>
              <a:t> </a:t>
            </a:r>
            <a:r>
              <a:rPr/>
              <a:t>six</a:t>
            </a:r>
            <a:r>
              <a:rPr/>
              <a:t> </a:t>
            </a:r>
            <a:r>
              <a:rPr/>
              <a:t>hexadecimal</a:t>
            </a:r>
            <a:r>
              <a:rPr/>
              <a:t> </a:t>
            </a:r>
            <a:r>
              <a:rPr/>
              <a:t>digits</a:t>
            </a:r>
            <a:r>
              <a:rPr/>
              <a:t> </a:t>
            </a:r>
            <a:r>
              <a:rPr/>
              <a:t>to</a:t>
            </a:r>
            <a:r>
              <a:rPr/>
              <a:t> </a:t>
            </a:r>
            <a:r>
              <a:rPr/>
              <a:t>represent</a:t>
            </a:r>
            <a:r>
              <a:rPr/>
              <a:t> </a:t>
            </a:r>
            <a:r>
              <a:rPr/>
              <a:t>colors.</a:t>
            </a:r>
            <a:r>
              <a:rPr/>
              <a:t> </a:t>
            </a:r>
            <a:r>
              <a:rPr/>
              <a:t>A</a:t>
            </a:r>
            <a:r>
              <a:rPr/>
              <a:t> </a:t>
            </a:r>
            <a:r>
              <a:rPr/>
              <a:t>hexidecimal</a:t>
            </a:r>
            <a:r>
              <a:rPr/>
              <a:t> </a:t>
            </a:r>
            <a:r>
              <a:rPr/>
              <a:t>of</a:t>
            </a:r>
            <a:r>
              <a:rPr/>
              <a:t> </a:t>
            </a:r>
            <a:r>
              <a:rPr/>
              <a:t>all</a:t>
            </a:r>
            <a:r>
              <a:rPr/>
              <a:t> </a:t>
            </a:r>
            <a:r>
              <a:rPr/>
              <a:t>zeros</a:t>
            </a:r>
            <a:r>
              <a:rPr/>
              <a:t> </a:t>
            </a:r>
            <a:r>
              <a:rPr/>
              <a:t>is</a:t>
            </a:r>
            <a:r>
              <a:rPr/>
              <a:t> </a:t>
            </a:r>
            <a:r>
              <a:rPr/>
              <a:t>pure</a:t>
            </a:r>
            <a:r>
              <a:rPr/>
              <a:t> </a:t>
            </a:r>
            <a:r>
              <a:rPr/>
              <a:t>black</a:t>
            </a:r>
            <a:r>
              <a:rPr/>
              <a:t> </a:t>
            </a:r>
            <a:r>
              <a:rPr/>
              <a:t>and</a:t>
            </a:r>
            <a:r>
              <a:rPr/>
              <a:t> </a:t>
            </a:r>
            <a:r>
              <a:rPr/>
              <a:t>at</a:t>
            </a:r>
            <a:r>
              <a:rPr/>
              <a:t> </a:t>
            </a:r>
            <a:r>
              <a:rPr/>
              <a:t>the</a:t>
            </a:r>
            <a:r>
              <a:rPr/>
              <a:t> </a:t>
            </a:r>
            <a:r>
              <a:rPr/>
              <a:t>other</a:t>
            </a:r>
            <a:r>
              <a:rPr/>
              <a:t> </a:t>
            </a:r>
            <a:r>
              <a:rPr/>
              <a:t>extreme,</a:t>
            </a:r>
            <a:r>
              <a:rPr/>
              <a:t> </a:t>
            </a:r>
            <a:r>
              <a:rPr/>
              <a:t>a</a:t>
            </a:r>
            <a:r>
              <a:rPr/>
              <a:t> </a:t>
            </a:r>
            <a:r>
              <a:rPr/>
              <a:t>hexidecimal</a:t>
            </a:r>
            <a:r>
              <a:rPr/>
              <a:t> </a:t>
            </a:r>
            <a:r>
              <a:rPr/>
              <a:t>of</a:t>
            </a:r>
            <a:r>
              <a:rPr/>
              <a:t> </a:t>
            </a:r>
            <a:r>
              <a:rPr/>
              <a:t>all</a:t>
            </a:r>
            <a:r>
              <a:rPr/>
              <a:t> </a:t>
            </a:r>
            <a:r>
              <a:rPr/>
              <a:t>F’s</a:t>
            </a:r>
            <a:r>
              <a:rPr/>
              <a:t> </a:t>
            </a:r>
            <a:r>
              <a:rPr/>
              <a:t>is</a:t>
            </a:r>
            <a:r>
              <a:rPr/>
              <a:t> </a:t>
            </a:r>
            <a:r>
              <a:rPr/>
              <a:t>pure</a:t>
            </a:r>
            <a:r>
              <a:rPr/>
              <a:t> </a:t>
            </a:r>
            <a:r>
              <a:rPr/>
              <a:t>white.</a:t>
            </a:r>
          </a:p>
          <a:p>
            <a:pPr lvl="0" marL="0" indent="0">
              <a:buNone/>
            </a:pPr>
          </a:p>
          <a:p>
            <a:pPr lvl="0" marL="0" indent="0">
              <a:buNone/>
            </a:pPr>
            <a:r>
              <a:rPr/>
              <a:t>The</a:t>
            </a:r>
            <a:r>
              <a:rPr/>
              <a:t> </a:t>
            </a:r>
            <a:r>
              <a:rPr/>
              <a:t>first</a:t>
            </a:r>
            <a:r>
              <a:rPr/>
              <a:t> </a:t>
            </a:r>
            <a:r>
              <a:rPr/>
              <a:t>two</a:t>
            </a:r>
            <a:r>
              <a:rPr/>
              <a:t> </a:t>
            </a:r>
            <a:r>
              <a:rPr/>
              <a:t>hexidecimal</a:t>
            </a:r>
            <a:r>
              <a:rPr/>
              <a:t> </a:t>
            </a:r>
            <a:r>
              <a:rPr/>
              <a:t>digits</a:t>
            </a:r>
            <a:r>
              <a:rPr/>
              <a:t> </a:t>
            </a:r>
            <a:r>
              <a:rPr/>
              <a:t>represent</a:t>
            </a:r>
            <a:r>
              <a:rPr/>
              <a:t> </a:t>
            </a:r>
            <a:r>
              <a:rPr/>
              <a:t>the</a:t>
            </a:r>
            <a:r>
              <a:rPr/>
              <a:t> </a:t>
            </a:r>
            <a:r>
              <a:rPr/>
              <a:t>red</a:t>
            </a:r>
            <a:r>
              <a:rPr/>
              <a:t> </a:t>
            </a:r>
            <a:r>
              <a:rPr/>
              <a:t>channel.</a:t>
            </a:r>
            <a:r>
              <a:rPr/>
              <a:t> </a:t>
            </a:r>
            <a:r>
              <a:rPr/>
              <a:t>The</a:t>
            </a:r>
            <a:r>
              <a:rPr/>
              <a:t> </a:t>
            </a:r>
            <a:r>
              <a:rPr/>
              <a:t>highest</a:t>
            </a:r>
            <a:r>
              <a:rPr/>
              <a:t> </a:t>
            </a:r>
            <a:r>
              <a:rPr/>
              <a:t>value</a:t>
            </a:r>
            <a:r>
              <a:rPr/>
              <a:t> </a:t>
            </a:r>
            <a:r>
              <a:rPr/>
              <a:t>FF</a:t>
            </a:r>
            <a:r>
              <a:rPr/>
              <a:t> </a:t>
            </a:r>
            <a:r>
              <a:rPr/>
              <a:t>for</a:t>
            </a:r>
            <a:r>
              <a:rPr/>
              <a:t> </a:t>
            </a:r>
            <a:r>
              <a:rPr/>
              <a:t>the</a:t>
            </a:r>
            <a:r>
              <a:rPr/>
              <a:t> </a:t>
            </a:r>
            <a:r>
              <a:rPr/>
              <a:t>red</a:t>
            </a:r>
            <a:r>
              <a:rPr/>
              <a:t> </a:t>
            </a:r>
            <a:r>
              <a:rPr/>
              <a:t>channel</a:t>
            </a:r>
            <a:r>
              <a:rPr/>
              <a:t> </a:t>
            </a:r>
            <a:r>
              <a:rPr/>
              <a:t>combined</a:t>
            </a:r>
            <a:r>
              <a:rPr/>
              <a:t> </a:t>
            </a:r>
            <a:r>
              <a:rPr/>
              <a:t>with</a:t>
            </a:r>
            <a:r>
              <a:rPr/>
              <a:t> </a:t>
            </a:r>
            <a:r>
              <a:rPr/>
              <a:t>zeros</a:t>
            </a:r>
            <a:r>
              <a:rPr/>
              <a:t> </a:t>
            </a:r>
            <a:r>
              <a:rPr/>
              <a:t>for</a:t>
            </a:r>
            <a:r>
              <a:rPr/>
              <a:t> </a:t>
            </a:r>
            <a:r>
              <a:rPr/>
              <a:t>the</a:t>
            </a:r>
            <a:r>
              <a:rPr/>
              <a:t> </a:t>
            </a:r>
            <a:r>
              <a:rPr/>
              <a:t>other</a:t>
            </a:r>
            <a:r>
              <a:rPr/>
              <a:t> </a:t>
            </a:r>
            <a:r>
              <a:rPr/>
              <a:t>two</a:t>
            </a:r>
            <a:r>
              <a:rPr/>
              <a:t> </a:t>
            </a:r>
            <a:r>
              <a:rPr/>
              <a:t>channels</a:t>
            </a:r>
            <a:r>
              <a:rPr/>
              <a:t> </a:t>
            </a:r>
            <a:r>
              <a:rPr/>
              <a:t>(#FF0000)</a:t>
            </a:r>
            <a:r>
              <a:rPr/>
              <a:t> </a:t>
            </a:r>
            <a:r>
              <a:rPr/>
              <a:t>equals</a:t>
            </a:r>
            <a:r>
              <a:rPr/>
              <a:t> </a:t>
            </a:r>
            <a:r>
              <a:rPr/>
              <a:t>pure</a:t>
            </a:r>
            <a:r>
              <a:rPr/>
              <a:t> </a:t>
            </a:r>
            <a:r>
              <a:rPr/>
              <a:t>red.</a:t>
            </a:r>
          </a:p>
          <a:p>
            <a:pPr lvl="0" marL="0" indent="0">
              <a:buNone/>
            </a:pPr>
          </a:p>
          <a:p>
            <a:pPr lvl="0" marL="0" indent="0">
              <a:buNone/>
            </a:pPr>
            <a:r>
              <a:rPr/>
              <a:t>The</a:t>
            </a:r>
            <a:r>
              <a:rPr/>
              <a:t> </a:t>
            </a:r>
            <a:r>
              <a:rPr/>
              <a:t>next</a:t>
            </a:r>
            <a:r>
              <a:rPr/>
              <a:t> </a:t>
            </a:r>
            <a:r>
              <a:rPr/>
              <a:t>two</a:t>
            </a:r>
            <a:r>
              <a:rPr/>
              <a:t> </a:t>
            </a:r>
            <a:r>
              <a:rPr/>
              <a:t>digits</a:t>
            </a:r>
            <a:r>
              <a:rPr/>
              <a:t> </a:t>
            </a:r>
            <a:r>
              <a:rPr/>
              <a:t>represent</a:t>
            </a:r>
            <a:r>
              <a:rPr/>
              <a:t> </a:t>
            </a:r>
            <a:r>
              <a:rPr/>
              <a:t>the</a:t>
            </a:r>
            <a:r>
              <a:rPr/>
              <a:t> </a:t>
            </a:r>
            <a:r>
              <a:rPr/>
              <a:t>green</a:t>
            </a:r>
            <a:r>
              <a:rPr/>
              <a:t> </a:t>
            </a:r>
            <a:r>
              <a:rPr/>
              <a:t>channel.</a:t>
            </a:r>
            <a:r>
              <a:rPr/>
              <a:t> </a:t>
            </a:r>
            <a:r>
              <a:rPr/>
              <a:t>#00FF00,</a:t>
            </a:r>
            <a:r>
              <a:rPr/>
              <a:t> </a:t>
            </a:r>
            <a:r>
              <a:rPr/>
              <a:t>giving</a:t>
            </a:r>
            <a:r>
              <a:rPr/>
              <a:t> </a:t>
            </a:r>
            <a:r>
              <a:rPr/>
              <a:t>the</a:t>
            </a:r>
            <a:r>
              <a:rPr/>
              <a:t> </a:t>
            </a:r>
            <a:r>
              <a:rPr/>
              <a:t>maximum</a:t>
            </a:r>
            <a:r>
              <a:rPr/>
              <a:t> </a:t>
            </a:r>
            <a:r>
              <a:rPr/>
              <a:t>to</a:t>
            </a:r>
            <a:r>
              <a:rPr/>
              <a:t> </a:t>
            </a:r>
            <a:r>
              <a:rPr/>
              <a:t>the</a:t>
            </a:r>
            <a:r>
              <a:rPr/>
              <a:t> </a:t>
            </a:r>
            <a:r>
              <a:rPr/>
              <a:t>green</a:t>
            </a:r>
            <a:r>
              <a:rPr/>
              <a:t> </a:t>
            </a:r>
            <a:r>
              <a:rPr/>
              <a:t>channel</a:t>
            </a:r>
            <a:r>
              <a:rPr/>
              <a:t> </a:t>
            </a:r>
            <a:r>
              <a:rPr/>
              <a:t>and</a:t>
            </a:r>
            <a:r>
              <a:rPr/>
              <a:t> </a:t>
            </a:r>
            <a:r>
              <a:rPr/>
              <a:t>the</a:t>
            </a:r>
            <a:r>
              <a:rPr/>
              <a:t> </a:t>
            </a:r>
            <a:r>
              <a:rPr/>
              <a:t>minimum</a:t>
            </a:r>
            <a:r>
              <a:rPr/>
              <a:t> </a:t>
            </a:r>
            <a:r>
              <a:rPr/>
              <a:t>to</a:t>
            </a:r>
            <a:r>
              <a:rPr/>
              <a:t> </a:t>
            </a:r>
            <a:r>
              <a:rPr/>
              <a:t>the</a:t>
            </a:r>
            <a:r>
              <a:rPr/>
              <a:t> </a:t>
            </a:r>
            <a:r>
              <a:rPr/>
              <a:t>other</a:t>
            </a:r>
            <a:r>
              <a:rPr/>
              <a:t> </a:t>
            </a:r>
            <a:r>
              <a:rPr/>
              <a:t>two</a:t>
            </a:r>
            <a:r>
              <a:rPr/>
              <a:t> </a:t>
            </a:r>
            <a:r>
              <a:rPr/>
              <a:t>channels</a:t>
            </a:r>
            <a:r>
              <a:rPr/>
              <a:t> </a:t>
            </a:r>
            <a:r>
              <a:rPr/>
              <a:t>produces</a:t>
            </a:r>
            <a:r>
              <a:rPr/>
              <a:t> </a:t>
            </a:r>
            <a:r>
              <a:rPr/>
              <a:t>a</a:t>
            </a:r>
            <a:r>
              <a:rPr/>
              <a:t> </a:t>
            </a:r>
            <a:r>
              <a:rPr/>
              <a:t>pure</a:t>
            </a:r>
            <a:r>
              <a:rPr/>
              <a:t> </a:t>
            </a:r>
            <a:r>
              <a:rPr/>
              <a:t>green.</a:t>
            </a:r>
          </a:p>
          <a:p>
            <a:pPr lvl="0" marL="0" indent="0">
              <a:buNone/>
            </a:pPr>
          </a:p>
          <a:p>
            <a:pPr lvl="0" marL="0" indent="0">
              <a:buNone/>
            </a:pPr>
            <a:r>
              <a:rPr/>
              <a:t>The</a:t>
            </a:r>
            <a:r>
              <a:rPr/>
              <a:t> </a:t>
            </a:r>
            <a:r>
              <a:rPr/>
              <a:t>last</a:t>
            </a:r>
            <a:r>
              <a:rPr/>
              <a:t> </a:t>
            </a:r>
            <a:r>
              <a:rPr/>
              <a:t>two</a:t>
            </a:r>
            <a:r>
              <a:rPr/>
              <a:t> </a:t>
            </a:r>
            <a:r>
              <a:rPr/>
              <a:t>digits</a:t>
            </a:r>
            <a:r>
              <a:rPr/>
              <a:t> </a:t>
            </a:r>
            <a:r>
              <a:rPr/>
              <a:t>represent</a:t>
            </a:r>
            <a:r>
              <a:rPr/>
              <a:t> </a:t>
            </a:r>
            <a:r>
              <a:rPr/>
              <a:t>the</a:t>
            </a:r>
            <a:r>
              <a:rPr/>
              <a:t> </a:t>
            </a:r>
            <a:r>
              <a:rPr/>
              <a:t>blue</a:t>
            </a:r>
            <a:r>
              <a:rPr/>
              <a:t> </a:t>
            </a:r>
            <a:r>
              <a:rPr/>
              <a:t>channel,</a:t>
            </a:r>
            <a:r>
              <a:rPr/>
              <a:t> </a:t>
            </a:r>
            <a:r>
              <a:rPr/>
              <a:t>and</a:t>
            </a:r>
            <a:r>
              <a:rPr/>
              <a:t> </a:t>
            </a:r>
            <a:r>
              <a:rPr/>
              <a:t>#0000FF</a:t>
            </a:r>
            <a:r>
              <a:rPr/>
              <a:t> </a:t>
            </a:r>
            <a:r>
              <a:rPr/>
              <a:t>represents</a:t>
            </a:r>
            <a:r>
              <a:rPr/>
              <a:t> </a:t>
            </a:r>
            <a:r>
              <a:rPr/>
              <a:t>pure</a:t>
            </a:r>
            <a:r>
              <a:rPr/>
              <a:t> </a:t>
            </a:r>
            <a:r>
              <a:rPr/>
              <a:t>blue.</a:t>
            </a:r>
          </a:p>
          <a:p>
            <a:pPr lvl="0" marL="0" indent="0">
              <a:buNone/>
            </a:pPr>
          </a:p>
          <a:p>
            <a:pPr lvl="0" marL="0" indent="0">
              <a:buNone/>
            </a:pPr>
            <a:r>
              <a:rPr/>
              <a:t>You</a:t>
            </a:r>
            <a:r>
              <a:rPr/>
              <a:t> </a:t>
            </a:r>
            <a:r>
              <a:rPr/>
              <a:t>can</a:t>
            </a:r>
            <a:r>
              <a:rPr/>
              <a:t> </a:t>
            </a:r>
            <a:r>
              <a:rPr/>
              <a:t>combine</a:t>
            </a:r>
            <a:r>
              <a:rPr/>
              <a:t> </a:t>
            </a:r>
            <a:r>
              <a:rPr/>
              <a:t>these</a:t>
            </a:r>
            <a:r>
              <a:rPr/>
              <a:t> </a:t>
            </a:r>
            <a:r>
              <a:rPr/>
              <a:t>in</a:t>
            </a:r>
            <a:r>
              <a:rPr/>
              <a:t> </a:t>
            </a:r>
            <a:r>
              <a:rPr/>
              <a:t>a</a:t>
            </a:r>
            <a:r>
              <a:rPr/>
              <a:t> </a:t>
            </a:r>
            <a:r>
              <a:rPr/>
              <a:t>variety</a:t>
            </a:r>
            <a:r>
              <a:rPr/>
              <a:t> </a:t>
            </a:r>
            <a:r>
              <a:rPr/>
              <a:t>of</a:t>
            </a:r>
            <a:r>
              <a:rPr/>
              <a:t> </a:t>
            </a:r>
            <a:r>
              <a:rPr/>
              <a:t>ways.</a:t>
            </a:r>
            <a:r>
              <a:rPr/>
              <a:t> </a:t>
            </a:r>
            <a:r>
              <a:rPr/>
              <a:t>You</a:t>
            </a:r>
            <a:r>
              <a:rPr/>
              <a:t> </a:t>
            </a:r>
            <a:r>
              <a:rPr/>
              <a:t>end</a:t>
            </a:r>
            <a:r>
              <a:rPr/>
              <a:t> </a:t>
            </a:r>
            <a:r>
              <a:rPr/>
              <a:t>up</a:t>
            </a:r>
            <a:r>
              <a:rPr/>
              <a:t> </a:t>
            </a:r>
            <a:r>
              <a:rPr/>
              <a:t>with</a:t>
            </a:r>
            <a:r>
              <a:rPr/>
              <a:t> </a:t>
            </a:r>
            <a:r>
              <a:rPr/>
              <a:t>an</a:t>
            </a:r>
            <a:r>
              <a:rPr/>
              <a:t> </a:t>
            </a:r>
            <a:r>
              <a:rPr/>
              <a:t>almost</a:t>
            </a:r>
            <a:r>
              <a:rPr/>
              <a:t> </a:t>
            </a:r>
            <a:r>
              <a:rPr/>
              <a:t>unlimited</a:t>
            </a:r>
            <a:r>
              <a:rPr/>
              <a:t> </a:t>
            </a:r>
            <a:r>
              <a:rPr/>
              <a:t>number</a:t>
            </a:r>
            <a:r>
              <a:rPr/>
              <a:t> </a:t>
            </a:r>
            <a:r>
              <a:rPr/>
              <a:t>of</a:t>
            </a:r>
            <a:r>
              <a:rPr/>
              <a:t> </a:t>
            </a:r>
            <a:r>
              <a:rPr/>
              <a:t>colors.</a:t>
            </a:r>
            <a:r>
              <a:rPr/>
              <a:t> </a:t>
            </a:r>
            <a:r>
              <a:rPr/>
              <a:t>Six</a:t>
            </a:r>
            <a:r>
              <a:rPr/>
              <a:t> </a:t>
            </a:r>
            <a:r>
              <a:rPr/>
              <a:t>hexadecimal</a:t>
            </a:r>
            <a:r>
              <a:rPr/>
              <a:t> </a:t>
            </a:r>
            <a:r>
              <a:rPr/>
              <a:t>digits</a:t>
            </a:r>
            <a:r>
              <a:rPr/>
              <a:t> </a:t>
            </a:r>
            <a:r>
              <a:rPr/>
              <a:t>allow</a:t>
            </a:r>
            <a:r>
              <a:rPr/>
              <a:t> </a:t>
            </a:r>
            <a:r>
              <a:rPr/>
              <a:t>you</a:t>
            </a:r>
            <a:r>
              <a:rPr/>
              <a:t> </a:t>
            </a:r>
            <a:r>
              <a:rPr/>
              <a:t>to</a:t>
            </a:r>
            <a:r>
              <a:rPr/>
              <a:t> </a:t>
            </a:r>
            <a:r>
              <a:rPr/>
              <a:t>produce</a:t>
            </a:r>
            <a:r>
              <a:rPr/>
              <a:t> </a:t>
            </a:r>
            <a:r>
              <a:rPr/>
              <a:t>16^6</a:t>
            </a:r>
            <a:r>
              <a:rPr/>
              <a:t> </a:t>
            </a:r>
            <a:r>
              <a:rPr/>
              <a:t>or</a:t>
            </a:r>
            <a:r>
              <a:rPr/>
              <a:t> </a:t>
            </a:r>
            <a:r>
              <a:rPr/>
              <a:t>16,777,216</a:t>
            </a:r>
            <a:r>
              <a:rPr/>
              <a:t> </a:t>
            </a:r>
            <a:r>
              <a:rPr/>
              <a:t>different</a:t>
            </a:r>
            <a:r>
              <a:rPr/>
              <a:t> </a:t>
            </a:r>
            <a:r>
              <a:rPr/>
              <a:t>colors.</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Review</a:t>
            </a:r>
            <a:r>
              <a:rPr/>
              <a:t> </a:t>
            </a:r>
            <a:r>
              <a:rPr/>
              <a:t>the</a:t>
            </a:r>
            <a:r>
              <a:rPr/>
              <a:t> </a:t>
            </a:r>
            <a:r>
              <a:rPr/>
              <a:t>same</a:t>
            </a:r>
            <a:r>
              <a:rPr/>
              <a:t> </a:t>
            </a:r>
            <a:r>
              <a:rPr/>
              <a:t>newspaper</a:t>
            </a:r>
            <a:r>
              <a:rPr/>
              <a:t> </a:t>
            </a:r>
            <a:r>
              <a:rPr/>
              <a:t>article</a:t>
            </a:r>
            <a:r>
              <a:rPr/>
              <a:t> </a:t>
            </a:r>
            <a:r>
              <a:rPr/>
              <a:t>and</a:t>
            </a:r>
            <a:r>
              <a:rPr/>
              <a:t> </a:t>
            </a:r>
            <a:r>
              <a:rPr/>
              <a:t>graph</a:t>
            </a:r>
            <a:r>
              <a:rPr/>
              <a:t> </a:t>
            </a:r>
            <a:r>
              <a:rPr/>
              <a:t>that</a:t>
            </a:r>
            <a:r>
              <a:rPr/>
              <a:t> </a:t>
            </a:r>
            <a:r>
              <a:rPr/>
              <a:t>you</a:t>
            </a:r>
            <a:r>
              <a:rPr/>
              <a:t> </a:t>
            </a:r>
            <a:r>
              <a:rPr/>
              <a:t>used</a:t>
            </a:r>
            <a:r>
              <a:rPr/>
              <a:t> </a:t>
            </a:r>
            <a:r>
              <a:rPr/>
              <a:t>earlier.</a:t>
            </a:r>
            <a:r>
              <a:rPr/>
              <a:t> </a:t>
            </a:r>
            <a:r>
              <a:rPr/>
              <a:t>Identify</a:t>
            </a:r>
            <a:r>
              <a:rPr/>
              <a:t> </a:t>
            </a:r>
            <a:r>
              <a:rPr/>
              <a:t>the</a:t>
            </a:r>
            <a:r>
              <a:rPr/>
              <a:t> </a:t>
            </a:r>
            <a:r>
              <a:rPr/>
              <a:t>various</a:t>
            </a:r>
            <a:r>
              <a:rPr/>
              <a:t> </a:t>
            </a:r>
            <a:r>
              <a:rPr/>
              <a:t>aesthetics</a:t>
            </a:r>
            <a:r>
              <a:rPr/>
              <a:t> </a:t>
            </a:r>
            <a:r>
              <a:rPr/>
              <a:t>that</a:t>
            </a:r>
            <a:r>
              <a:rPr/>
              <a:t> </a:t>
            </a:r>
            <a:r>
              <a:rPr/>
              <a:t>are</a:t>
            </a:r>
            <a:r>
              <a:rPr/>
              <a:t> </a:t>
            </a:r>
            <a:r>
              <a:rPr/>
              <a:t>used</a:t>
            </a:r>
            <a:r>
              <a:rPr/>
              <a:t> </a:t>
            </a:r>
            <a:r>
              <a:rPr/>
              <a:t>or</a:t>
            </a:r>
            <a:r>
              <a:rPr/>
              <a:t> </a:t>
            </a:r>
            <a:r>
              <a:rPr/>
              <a:t>are</a:t>
            </a:r>
            <a:r>
              <a:rPr/>
              <a:t> </a:t>
            </a:r>
            <a:r>
              <a:rPr/>
              <a:t>not</a:t>
            </a:r>
            <a:r>
              <a:rPr/>
              <a:t> </a:t>
            </a:r>
            <a:r>
              <a:rPr/>
              <a:t>used</a:t>
            </a:r>
            <a:r>
              <a:rPr/>
              <a:t> </a:t>
            </a:r>
            <a:r>
              <a:rPr/>
              <a:t>in</a:t>
            </a:r>
            <a:r>
              <a:rPr/>
              <a:t> </a:t>
            </a:r>
            <a:r>
              <a:rPr/>
              <a:t>your</a:t>
            </a:r>
            <a:r>
              <a:rPr/>
              <a:t> </a:t>
            </a:r>
            <a:r>
              <a:rPr/>
              <a:t>graph.</a:t>
            </a:r>
            <a:r>
              <a:rPr/>
              <a:t> </a:t>
            </a:r>
            <a:r>
              <a:rPr/>
              <a:t>What</a:t>
            </a:r>
            <a:r>
              <a:rPr/>
              <a:t> </a:t>
            </a:r>
            <a:r>
              <a:rPr/>
              <a:t>variables</a:t>
            </a:r>
            <a:r>
              <a:rPr/>
              <a:t> </a:t>
            </a:r>
            <a:r>
              <a:rPr/>
              <a:t>are</a:t>
            </a:r>
            <a:r>
              <a:rPr/>
              <a:t> </a:t>
            </a:r>
            <a:r>
              <a:rPr/>
              <a:t>associated</a:t>
            </a:r>
            <a:r>
              <a:rPr/>
              <a:t> </a:t>
            </a:r>
            <a:r>
              <a:rPr/>
              <a:t>with</a:t>
            </a:r>
            <a:r>
              <a:rPr/>
              <a:t> </a:t>
            </a:r>
            <a:r>
              <a:rPr/>
              <a:t>which</a:t>
            </a:r>
            <a:r>
              <a:rPr/>
              <a:t> </a:t>
            </a:r>
            <a:r>
              <a:rPr/>
              <a:t>aesthetics?</a:t>
            </a:r>
          </a:p>
        </p:txBody>
      </p:sp>
      <p:sp>
        <p:nvSpPr>
          <p:cNvPr id="4" name="Slide Number Placeholder 3"/>
          <p:cNvSpPr>
            <a:spLocks noGrp="1"/>
          </p:cNvSpPr>
          <p:nvPr>
            <p:ph type="sldNum" sz="quarter" idx="10"/>
          </p:nvPr>
        </p:nvSpPr>
        <p:spPr/>
        <p:txBody>
          <a:bodyPr/>
          <a:lstStyle/>
          <a:p>
            <a:fld id="{18BDFEC3-8487-43E8-A154-7C12CBC1FFF2}" type="slidenum">
              <a:rPr lang="en-US"/>
              <a:t>206</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titanic</a:t>
            </a:r>
            <a:r>
              <a:rPr/>
              <a:t> </a:t>
            </a:r>
            <a:r>
              <a:rPr/>
              <a:t>data</a:t>
            </a:r>
            <a:r>
              <a:rPr/>
              <a:t> </a:t>
            </a:r>
            <a:r>
              <a:rPr/>
              <a:t>set</a:t>
            </a:r>
            <a:r>
              <a:rPr/>
              <a:t> </a:t>
            </a:r>
            <a:r>
              <a:rPr/>
              <a:t>shows</a:t>
            </a:r>
            <a:r>
              <a:rPr/>
              <a:t> </a:t>
            </a:r>
            <a:r>
              <a:rPr/>
              <a:t>mortality</a:t>
            </a:r>
            <a:r>
              <a:rPr/>
              <a:t> </a:t>
            </a:r>
            <a:r>
              <a:rPr/>
              <a:t>results</a:t>
            </a:r>
            <a:r>
              <a:rPr/>
              <a:t> </a:t>
            </a:r>
            <a:r>
              <a:rPr/>
              <a:t>(lived</a:t>
            </a:r>
            <a:r>
              <a:rPr/>
              <a:t> </a:t>
            </a:r>
            <a:r>
              <a:rPr/>
              <a:t>or</a:t>
            </a:r>
            <a:r>
              <a:rPr/>
              <a:t> </a:t>
            </a:r>
            <a:r>
              <a:rPr/>
              <a:t>died)</a:t>
            </a:r>
            <a:r>
              <a:rPr/>
              <a:t> </a:t>
            </a:r>
            <a:r>
              <a:rPr/>
              <a:t>for</a:t>
            </a:r>
            <a:r>
              <a:rPr/>
              <a:t> </a:t>
            </a:r>
            <a:r>
              <a:rPr/>
              <a:t>the</a:t>
            </a:r>
            <a:r>
              <a:rPr/>
              <a:t> </a:t>
            </a:r>
            <a:r>
              <a:rPr/>
              <a:t>1,313</a:t>
            </a:r>
            <a:r>
              <a:rPr/>
              <a:t> </a:t>
            </a:r>
            <a:r>
              <a:rPr/>
              <a:t>passengers</a:t>
            </a:r>
            <a:r>
              <a:rPr/>
              <a:t> </a:t>
            </a:r>
            <a:r>
              <a:rPr/>
              <a:t>onboard</a:t>
            </a:r>
            <a:r>
              <a:rPr/>
              <a:t> </a:t>
            </a:r>
            <a:r>
              <a:rPr/>
              <a:t>the</a:t>
            </a:r>
            <a:r>
              <a:rPr/>
              <a:t> </a:t>
            </a:r>
            <a:r>
              <a:rPr/>
              <a:t>Titanic.</a:t>
            </a:r>
            <a:r>
              <a:rPr/>
              <a:t> </a:t>
            </a:r>
            <a:r>
              <a:rPr/>
              <a:t>The</a:t>
            </a:r>
            <a:r>
              <a:rPr/>
              <a:t> </a:t>
            </a:r>
            <a:r>
              <a:rPr/>
              <a:t>data</a:t>
            </a:r>
            <a:r>
              <a:rPr/>
              <a:t> </a:t>
            </a:r>
            <a:r>
              <a:rPr/>
              <a:t>includes</a:t>
            </a:r>
            <a:r>
              <a:rPr/>
              <a:t> </a:t>
            </a:r>
            <a:r>
              <a:rPr/>
              <a:t>information</a:t>
            </a:r>
            <a:r>
              <a:rPr/>
              <a:t> </a:t>
            </a:r>
            <a:r>
              <a:rPr/>
              <a:t>about</a:t>
            </a:r>
            <a:r>
              <a:rPr/>
              <a:t> </a:t>
            </a:r>
            <a:r>
              <a:rPr/>
              <a:t>passenger</a:t>
            </a:r>
            <a:r>
              <a:rPr/>
              <a:t> </a:t>
            </a:r>
            <a:r>
              <a:rPr/>
              <a:t>class</a:t>
            </a:r>
            <a:r>
              <a:rPr/>
              <a:t> </a:t>
            </a:r>
            <a:r>
              <a:rPr/>
              <a:t>(third</a:t>
            </a:r>
            <a:r>
              <a:rPr/>
              <a:t> </a:t>
            </a:r>
            <a:r>
              <a:rPr/>
              <a:t>class</a:t>
            </a:r>
            <a:r>
              <a:rPr/>
              <a:t> </a:t>
            </a:r>
            <a:r>
              <a:rPr/>
              <a:t>fared</a:t>
            </a:r>
            <a:r>
              <a:rPr/>
              <a:t> </a:t>
            </a:r>
            <a:r>
              <a:rPr/>
              <a:t>poorly</a:t>
            </a:r>
            <a:r>
              <a:rPr/>
              <a:t> </a:t>
            </a:r>
            <a:r>
              <a:rPr/>
              <a:t>relative</a:t>
            </a:r>
            <a:r>
              <a:rPr/>
              <a:t> </a:t>
            </a:r>
            <a:r>
              <a:rPr/>
              <a:t>to</a:t>
            </a:r>
            <a:r>
              <a:rPr/>
              <a:t> </a:t>
            </a:r>
            <a:r>
              <a:rPr/>
              <a:t>first</a:t>
            </a:r>
            <a:r>
              <a:rPr/>
              <a:t> </a:t>
            </a:r>
            <a:r>
              <a:rPr/>
              <a:t>or</a:t>
            </a:r>
            <a:r>
              <a:rPr/>
              <a:t> </a:t>
            </a:r>
            <a:r>
              <a:rPr/>
              <a:t>second</a:t>
            </a:r>
            <a:r>
              <a:rPr/>
              <a:t> </a:t>
            </a:r>
            <a:r>
              <a:rPr/>
              <a:t>class),</a:t>
            </a:r>
            <a:r>
              <a:rPr/>
              <a:t> </a:t>
            </a:r>
            <a:r>
              <a:rPr/>
              <a:t>sex</a:t>
            </a:r>
            <a:r>
              <a:rPr/>
              <a:t> </a:t>
            </a:r>
            <a:r>
              <a:rPr/>
              <a:t>(men</a:t>
            </a:r>
            <a:r>
              <a:rPr/>
              <a:t> </a:t>
            </a:r>
            <a:r>
              <a:rPr/>
              <a:t>fared</a:t>
            </a:r>
            <a:r>
              <a:rPr/>
              <a:t> </a:t>
            </a:r>
            <a:r>
              <a:rPr/>
              <a:t>poorly</a:t>
            </a:r>
            <a:r>
              <a:rPr/>
              <a:t> </a:t>
            </a:r>
            <a:r>
              <a:rPr/>
              <a:t>compared</a:t>
            </a:r>
            <a:r>
              <a:rPr/>
              <a:t> </a:t>
            </a:r>
            <a:r>
              <a:rPr/>
              <a:t>to</a:t>
            </a:r>
            <a:r>
              <a:rPr/>
              <a:t> </a:t>
            </a:r>
            <a:r>
              <a:rPr/>
              <a:t>women),</a:t>
            </a:r>
            <a:r>
              <a:rPr/>
              <a:t> </a:t>
            </a:r>
            <a:r>
              <a:rPr/>
              <a:t>and</a:t>
            </a:r>
            <a:r>
              <a:rPr/>
              <a:t> </a:t>
            </a:r>
            <a:r>
              <a:rPr/>
              <a:t>age</a:t>
            </a:r>
            <a:r>
              <a:rPr/>
              <a:t> </a:t>
            </a:r>
            <a:r>
              <a:rPr/>
              <a:t>(children</a:t>
            </a:r>
            <a:r>
              <a:rPr/>
              <a:t> </a:t>
            </a:r>
            <a:r>
              <a:rPr/>
              <a:t>fared</a:t>
            </a:r>
            <a:r>
              <a:rPr/>
              <a:t> </a:t>
            </a:r>
            <a:r>
              <a:rPr/>
              <a:t>better</a:t>
            </a:r>
            <a:r>
              <a:rPr/>
              <a:t> </a:t>
            </a:r>
            <a:r>
              <a:rPr/>
              <a:t>than</a:t>
            </a:r>
            <a:r>
              <a:rPr/>
              <a:t> </a:t>
            </a:r>
            <a:r>
              <a:rPr/>
              <a:t>adults).</a:t>
            </a:r>
          </a:p>
          <a:p>
            <a:pPr lvl="0" marL="0" indent="0">
              <a:buNone/>
            </a:pPr>
          </a:p>
          <a:p>
            <a:pPr lvl="0" marL="0" indent="0">
              <a:buNone/>
            </a:pPr>
            <a:r>
              <a:rPr/>
              <a:t>Draw</a:t>
            </a:r>
            <a:r>
              <a:rPr/>
              <a:t> </a:t>
            </a:r>
            <a:r>
              <a:rPr/>
              <a:t>a</a:t>
            </a:r>
            <a:r>
              <a:rPr/>
              <a:t> </a:t>
            </a:r>
            <a:r>
              <a:rPr/>
              <a:t>simple</a:t>
            </a:r>
            <a:r>
              <a:rPr/>
              <a:t> </a:t>
            </a:r>
            <a:r>
              <a:rPr/>
              <a:t>bar</a:t>
            </a:r>
            <a:r>
              <a:rPr/>
              <a:t> </a:t>
            </a:r>
            <a:r>
              <a:rPr/>
              <a:t>chart</a:t>
            </a:r>
            <a:r>
              <a:rPr/>
              <a:t> </a:t>
            </a:r>
            <a:r>
              <a:rPr/>
              <a:t>showing</a:t>
            </a:r>
            <a:r>
              <a:rPr/>
              <a:t> </a:t>
            </a:r>
            <a:r>
              <a:rPr/>
              <a:t>the</a:t>
            </a:r>
            <a:r>
              <a:rPr/>
              <a:t> </a:t>
            </a:r>
            <a:r>
              <a:rPr/>
              <a:t>count</a:t>
            </a:r>
            <a:r>
              <a:rPr/>
              <a:t> </a:t>
            </a:r>
            <a:r>
              <a:rPr/>
              <a:t>of</a:t>
            </a:r>
            <a:r>
              <a:rPr/>
              <a:t> </a:t>
            </a:r>
            <a:r>
              <a:rPr/>
              <a:t>the</a:t>
            </a:r>
            <a:r>
              <a:rPr/>
              <a:t> </a:t>
            </a:r>
            <a:r>
              <a:rPr/>
              <a:t>number</a:t>
            </a:r>
            <a:r>
              <a:rPr/>
              <a:t> </a:t>
            </a:r>
            <a:r>
              <a:rPr/>
              <a:t>of</a:t>
            </a:r>
            <a:r>
              <a:rPr/>
              <a:t> </a:t>
            </a:r>
            <a:r>
              <a:rPr/>
              <a:t>passengers</a:t>
            </a:r>
            <a:r>
              <a:rPr/>
              <a:t> </a:t>
            </a:r>
            <a:r>
              <a:rPr/>
              <a:t>in</a:t>
            </a:r>
            <a:r>
              <a:rPr/>
              <a:t> </a:t>
            </a:r>
            <a:r>
              <a:rPr/>
              <a:t>first,</a:t>
            </a:r>
            <a:r>
              <a:rPr/>
              <a:t> </a:t>
            </a:r>
            <a:r>
              <a:rPr/>
              <a:t>second,</a:t>
            </a:r>
            <a:r>
              <a:rPr/>
              <a:t> </a:t>
            </a:r>
            <a:r>
              <a:rPr/>
              <a:t>and</a:t>
            </a:r>
            <a:r>
              <a:rPr/>
              <a:t> </a:t>
            </a:r>
            <a:r>
              <a:rPr/>
              <a:t>third</a:t>
            </a:r>
            <a:r>
              <a:rPr/>
              <a:t> </a:t>
            </a:r>
            <a:r>
              <a:rPr/>
              <a:t>class.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Whne</a:t>
            </a:r>
            <a:r>
              <a:rPr/>
              <a:t> </a:t>
            </a:r>
            <a:r>
              <a:rPr/>
              <a:t>you</a:t>
            </a:r>
            <a:r>
              <a:rPr/>
              <a:t> </a:t>
            </a:r>
            <a:r>
              <a:rPr/>
              <a:t>combine</a:t>
            </a:r>
            <a:r>
              <a:rPr/>
              <a:t> </a:t>
            </a:r>
            <a:r>
              <a:rPr/>
              <a:t>colors</a:t>
            </a:r>
            <a:r>
              <a:rPr/>
              <a:t> </a:t>
            </a:r>
            <a:r>
              <a:rPr/>
              <a:t>in</a:t>
            </a:r>
            <a:r>
              <a:rPr/>
              <a:t> </a:t>
            </a:r>
            <a:r>
              <a:rPr/>
              <a:t>the</a:t>
            </a:r>
            <a:r>
              <a:rPr/>
              <a:t> </a:t>
            </a:r>
            <a:r>
              <a:rPr/>
              <a:t>RGB</a:t>
            </a:r>
            <a:r>
              <a:rPr/>
              <a:t> </a:t>
            </a:r>
            <a:r>
              <a:rPr/>
              <a:t>system,</a:t>
            </a:r>
            <a:r>
              <a:rPr/>
              <a:t> </a:t>
            </a:r>
            <a:r>
              <a:rPr/>
              <a:t>they</a:t>
            </a:r>
            <a:r>
              <a:rPr/>
              <a:t> </a:t>
            </a:r>
            <a:r>
              <a:rPr/>
              <a:t>become</a:t>
            </a:r>
            <a:r>
              <a:rPr/>
              <a:t> </a:t>
            </a:r>
            <a:r>
              <a:rPr/>
              <a:t>lighter</a:t>
            </a:r>
            <a:r>
              <a:rPr/>
              <a:t> </a:t>
            </a:r>
            <a:r>
              <a:rPr/>
              <a:t>in</a:t>
            </a:r>
            <a:r>
              <a:rPr/>
              <a:t> </a:t>
            </a:r>
            <a:r>
              <a:rPr/>
              <a:t>color.</a:t>
            </a:r>
            <a:r>
              <a:rPr/>
              <a:t> </a:t>
            </a:r>
            <a:r>
              <a:rPr/>
              <a:t>So</a:t>
            </a:r>
            <a:r>
              <a:rPr/>
              <a:t> </a:t>
            </a:r>
            <a:r>
              <a:rPr/>
              <a:t>if</a:t>
            </a:r>
            <a:r>
              <a:rPr/>
              <a:t> </a:t>
            </a:r>
            <a:r>
              <a:rPr/>
              <a:t>you</a:t>
            </a:r>
            <a:r>
              <a:rPr/>
              <a:t> </a:t>
            </a:r>
            <a:r>
              <a:rPr/>
              <a:t>add</a:t>
            </a:r>
            <a:r>
              <a:rPr/>
              <a:t> </a:t>
            </a:r>
            <a:r>
              <a:rPr/>
              <a:t>red</a:t>
            </a:r>
            <a:r>
              <a:rPr/>
              <a:t> </a:t>
            </a:r>
            <a:r>
              <a:rPr/>
              <a:t>light</a:t>
            </a:r>
            <a:r>
              <a:rPr/>
              <a:t> </a:t>
            </a:r>
            <a:r>
              <a:rPr/>
              <a:t>(FF</a:t>
            </a:r>
            <a:r>
              <a:rPr/>
              <a:t> </a:t>
            </a:r>
            <a:r>
              <a:rPr/>
              <a:t>in</a:t>
            </a:r>
            <a:r>
              <a:rPr/>
              <a:t> </a:t>
            </a:r>
            <a:r>
              <a:rPr/>
              <a:t>the</a:t>
            </a:r>
            <a:r>
              <a:rPr/>
              <a:t> </a:t>
            </a:r>
            <a:r>
              <a:rPr/>
              <a:t>red</a:t>
            </a:r>
            <a:r>
              <a:rPr/>
              <a:t> </a:t>
            </a:r>
            <a:r>
              <a:rPr/>
              <a:t>channel)</a:t>
            </a:r>
            <a:r>
              <a:rPr/>
              <a:t> </a:t>
            </a:r>
            <a:r>
              <a:rPr/>
              <a:t>to</a:t>
            </a:r>
            <a:r>
              <a:rPr/>
              <a:t> </a:t>
            </a:r>
            <a:r>
              <a:rPr/>
              <a:t>green</a:t>
            </a:r>
            <a:r>
              <a:rPr/>
              <a:t> </a:t>
            </a:r>
            <a:r>
              <a:rPr/>
              <a:t>light</a:t>
            </a:r>
            <a:r>
              <a:rPr/>
              <a:t> </a:t>
            </a:r>
            <a:r>
              <a:rPr/>
              <a:t>(FF</a:t>
            </a:r>
            <a:r>
              <a:rPr/>
              <a:t> </a:t>
            </a:r>
            <a:r>
              <a:rPr/>
              <a:t>in</a:t>
            </a:r>
            <a:r>
              <a:rPr/>
              <a:t> </a:t>
            </a:r>
            <a:r>
              <a:rPr/>
              <a:t>the</a:t>
            </a:r>
            <a:r>
              <a:rPr/>
              <a:t> </a:t>
            </a:r>
            <a:r>
              <a:rPr/>
              <a:t>green</a:t>
            </a:r>
            <a:r>
              <a:rPr/>
              <a:t> </a:t>
            </a:r>
            <a:r>
              <a:rPr/>
              <a:t>chanel),</a:t>
            </a:r>
            <a:r>
              <a:rPr/>
              <a:t> </a:t>
            </a:r>
            <a:r>
              <a:rPr/>
              <a:t>you</a:t>
            </a:r>
            <a:r>
              <a:rPr/>
              <a:t> </a:t>
            </a:r>
            <a:r>
              <a:rPr/>
              <a:t>get</a:t>
            </a:r>
            <a:r>
              <a:rPr/>
              <a:t> </a:t>
            </a:r>
            <a:r>
              <a:rPr/>
              <a:t>yellow,</a:t>
            </a:r>
            <a:r>
              <a:rPr/>
              <a:t> </a:t>
            </a:r>
            <a:r>
              <a:rPr/>
              <a:t>which</a:t>
            </a:r>
            <a:r>
              <a:rPr/>
              <a:t> </a:t>
            </a:r>
            <a:r>
              <a:rPr/>
              <a:t>is</a:t>
            </a:r>
            <a:r>
              <a:rPr/>
              <a:t> </a:t>
            </a:r>
            <a:r>
              <a:rPr/>
              <a:t>FF</a:t>
            </a:r>
            <a:r>
              <a:rPr/>
              <a:t> </a:t>
            </a:r>
            <a:r>
              <a:rPr/>
              <a:t>in</a:t>
            </a:r>
            <a:r>
              <a:rPr/>
              <a:t> </a:t>
            </a:r>
            <a:r>
              <a:rPr/>
              <a:t>both</a:t>
            </a:r>
            <a:r>
              <a:rPr/>
              <a:t> </a:t>
            </a:r>
            <a:r>
              <a:rPr/>
              <a:t>the</a:t>
            </a:r>
            <a:r>
              <a:rPr/>
              <a:t> </a:t>
            </a:r>
            <a:r>
              <a:rPr/>
              <a:t>red</a:t>
            </a:r>
            <a:r>
              <a:rPr/>
              <a:t> </a:t>
            </a:r>
            <a:r>
              <a:rPr/>
              <a:t>and</a:t>
            </a:r>
            <a:r>
              <a:rPr/>
              <a:t> </a:t>
            </a:r>
            <a:r>
              <a:rPr/>
              <a:t>green</a:t>
            </a:r>
            <a:r>
              <a:rPr/>
              <a:t> </a:t>
            </a:r>
            <a:r>
              <a:rPr/>
              <a:t>channels.</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Red</a:t>
            </a:r>
            <a:r>
              <a:rPr/>
              <a:t> </a:t>
            </a:r>
            <a:r>
              <a:rPr/>
              <a:t>plus</a:t>
            </a:r>
            <a:r>
              <a:rPr/>
              <a:t> </a:t>
            </a:r>
            <a:r>
              <a:rPr/>
              <a:t>blue</a:t>
            </a:r>
            <a:r>
              <a:rPr/>
              <a:t> </a:t>
            </a:r>
            <a:r>
              <a:rPr/>
              <a:t>gives</a:t>
            </a:r>
            <a:r>
              <a:rPr/>
              <a:t> </a:t>
            </a:r>
            <a:r>
              <a:rPr/>
              <a:t>you</a:t>
            </a:r>
            <a:r>
              <a:rPr/>
              <a:t> </a:t>
            </a:r>
            <a:r>
              <a:rPr/>
              <a:t>#FF00FF,</a:t>
            </a:r>
            <a:r>
              <a:rPr/>
              <a:t> </a:t>
            </a:r>
            <a:r>
              <a:rPr/>
              <a:t>which</a:t>
            </a:r>
            <a:r>
              <a:rPr/>
              <a:t> </a:t>
            </a:r>
            <a:r>
              <a:rPr/>
              <a:t>is</a:t>
            </a:r>
            <a:r>
              <a:rPr/>
              <a:t> </a:t>
            </a:r>
            <a:r>
              <a:rPr/>
              <a:t>magenta,</a:t>
            </a:r>
            <a:r>
              <a:rPr/>
              <a:t> </a:t>
            </a:r>
            <a:r>
              <a:rPr/>
              <a:t>a</a:t>
            </a:r>
            <a:r>
              <a:rPr/>
              <a:t> </a:t>
            </a:r>
            <a:r>
              <a:rPr/>
              <a:t>light</a:t>
            </a:r>
            <a:r>
              <a:rPr/>
              <a:t> </a:t>
            </a:r>
            <a:r>
              <a:rPr/>
              <a:t>purplish</a:t>
            </a:r>
            <a:r>
              <a:rPr/>
              <a:t> </a:t>
            </a:r>
            <a:r>
              <a:rPr/>
              <a:t>red.</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Green</a:t>
            </a:r>
            <a:r>
              <a:rPr/>
              <a:t> </a:t>
            </a:r>
            <a:r>
              <a:rPr/>
              <a:t>plus</a:t>
            </a:r>
            <a:r>
              <a:rPr/>
              <a:t> </a:t>
            </a:r>
            <a:r>
              <a:rPr/>
              <a:t>blue</a:t>
            </a:r>
            <a:r>
              <a:rPr/>
              <a:t> </a:t>
            </a:r>
            <a:r>
              <a:rPr/>
              <a:t>gives</a:t>
            </a:r>
            <a:r>
              <a:rPr/>
              <a:t> </a:t>
            </a:r>
            <a:r>
              <a:rPr/>
              <a:t>you</a:t>
            </a:r>
            <a:r>
              <a:rPr/>
              <a:t> </a:t>
            </a:r>
            <a:r>
              <a:rPr/>
              <a:t>#00FFFF,</a:t>
            </a:r>
            <a:r>
              <a:rPr/>
              <a:t> </a:t>
            </a:r>
            <a:r>
              <a:rPr/>
              <a:t>which</a:t>
            </a:r>
            <a:r>
              <a:rPr/>
              <a:t> </a:t>
            </a:r>
            <a:r>
              <a:rPr/>
              <a:t>is</a:t>
            </a:r>
            <a:r>
              <a:rPr/>
              <a:t> </a:t>
            </a:r>
            <a:r>
              <a:rPr/>
              <a:t>cyan,</a:t>
            </a:r>
            <a:r>
              <a:rPr/>
              <a:t> </a:t>
            </a:r>
            <a:r>
              <a:rPr/>
              <a:t>a</a:t>
            </a:r>
            <a:r>
              <a:rPr/>
              <a:t> </a:t>
            </a:r>
            <a:r>
              <a:rPr/>
              <a:t>greenish</a:t>
            </a:r>
            <a:r>
              <a:rPr/>
              <a:t> </a:t>
            </a:r>
            <a:r>
              <a:rPr/>
              <a:t>blue</a:t>
            </a:r>
            <a:r>
              <a:rPr/>
              <a:t> </a:t>
            </a:r>
            <a:r>
              <a:rPr/>
              <a:t>color.</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Yellow</a:t>
            </a:r>
            <a:r>
              <a:rPr/>
              <a:t> </a:t>
            </a:r>
            <a:r>
              <a:rPr/>
              <a:t>has</a:t>
            </a:r>
            <a:r>
              <a:rPr/>
              <a:t> </a:t>
            </a:r>
            <a:r>
              <a:rPr/>
              <a:t>FF</a:t>
            </a:r>
            <a:r>
              <a:rPr/>
              <a:t> </a:t>
            </a:r>
            <a:r>
              <a:rPr/>
              <a:t>in</a:t>
            </a:r>
            <a:r>
              <a:rPr/>
              <a:t> </a:t>
            </a:r>
            <a:r>
              <a:rPr/>
              <a:t>the</a:t>
            </a:r>
            <a:r>
              <a:rPr/>
              <a:t> </a:t>
            </a:r>
            <a:r>
              <a:rPr/>
              <a:t>red</a:t>
            </a:r>
            <a:r>
              <a:rPr/>
              <a:t> </a:t>
            </a:r>
            <a:r>
              <a:rPr/>
              <a:t>and</a:t>
            </a:r>
            <a:r>
              <a:rPr/>
              <a:t> </a:t>
            </a:r>
            <a:r>
              <a:rPr/>
              <a:t>green</a:t>
            </a:r>
            <a:r>
              <a:rPr/>
              <a:t> </a:t>
            </a:r>
            <a:r>
              <a:rPr/>
              <a:t>channels</a:t>
            </a:r>
            <a:r>
              <a:rPr/>
              <a:t> </a:t>
            </a:r>
            <a:r>
              <a:rPr/>
              <a:t>and</a:t>
            </a:r>
            <a:r>
              <a:rPr/>
              <a:t> </a:t>
            </a:r>
            <a:r>
              <a:rPr/>
              <a:t>00</a:t>
            </a:r>
            <a:r>
              <a:rPr/>
              <a:t> </a:t>
            </a:r>
            <a:r>
              <a:rPr/>
              <a:t>in</a:t>
            </a:r>
            <a:r>
              <a:rPr/>
              <a:t> </a:t>
            </a:r>
            <a:r>
              <a:rPr/>
              <a:t>the</a:t>
            </a:r>
            <a:r>
              <a:rPr/>
              <a:t> </a:t>
            </a:r>
            <a:r>
              <a:rPr/>
              <a:t>blue</a:t>
            </a:r>
            <a:r>
              <a:rPr/>
              <a:t> </a:t>
            </a:r>
            <a:r>
              <a:rPr/>
              <a:t>chanel.</a:t>
            </a:r>
            <a:r>
              <a:rPr/>
              <a:t> </a:t>
            </a:r>
            <a:r>
              <a:rPr/>
              <a:t>If</a:t>
            </a:r>
            <a:r>
              <a:rPr/>
              <a:t> </a:t>
            </a:r>
            <a:r>
              <a:rPr/>
              <a:t>you</a:t>
            </a:r>
            <a:r>
              <a:rPr/>
              <a:t> </a:t>
            </a:r>
            <a:r>
              <a:rPr/>
              <a:t>combine</a:t>
            </a:r>
            <a:r>
              <a:rPr/>
              <a:t> </a:t>
            </a:r>
            <a:r>
              <a:rPr/>
              <a:t>yellow</a:t>
            </a:r>
            <a:r>
              <a:rPr/>
              <a:t> </a:t>
            </a:r>
            <a:r>
              <a:rPr/>
              <a:t>with</a:t>
            </a:r>
            <a:r>
              <a:rPr/>
              <a:t> </a:t>
            </a:r>
            <a:r>
              <a:rPr/>
              <a:t>blue,</a:t>
            </a:r>
            <a:r>
              <a:rPr/>
              <a:t> </a:t>
            </a:r>
            <a:r>
              <a:rPr/>
              <a:t>you</a:t>
            </a:r>
            <a:r>
              <a:rPr/>
              <a:t> </a:t>
            </a:r>
            <a:r>
              <a:rPr/>
              <a:t>fill</a:t>
            </a:r>
            <a:r>
              <a:rPr/>
              <a:t> </a:t>
            </a:r>
            <a:r>
              <a:rPr/>
              <a:t>up</a:t>
            </a:r>
            <a:r>
              <a:rPr/>
              <a:t> </a:t>
            </a:r>
            <a:r>
              <a:rPr/>
              <a:t>all</a:t>
            </a:r>
            <a:r>
              <a:rPr/>
              <a:t> </a:t>
            </a:r>
            <a:r>
              <a:rPr/>
              <a:t>three</a:t>
            </a:r>
            <a:r>
              <a:rPr/>
              <a:t> </a:t>
            </a:r>
            <a:r>
              <a:rPr/>
              <a:t>channels</a:t>
            </a:r>
            <a:r>
              <a:rPr/>
              <a:t> </a:t>
            </a:r>
            <a:r>
              <a:rPr/>
              <a:t>and</a:t>
            </a:r>
            <a:r>
              <a:rPr/>
              <a:t> </a:t>
            </a:r>
            <a:r>
              <a:rPr/>
              <a:t>produce</a:t>
            </a:r>
            <a:r>
              <a:rPr/>
              <a:t> </a:t>
            </a:r>
            <a:r>
              <a:rPr/>
              <a:t>white.</a:t>
            </a:r>
          </a:p>
          <a:p>
            <a:pPr lvl="0" marL="0" indent="0">
              <a:buNone/>
            </a:pPr>
          </a:p>
          <a:p>
            <a:pPr lvl="0" marL="0" indent="0">
              <a:buNone/>
            </a:pPr>
            <a:r>
              <a:rPr/>
              <a:t>Notice</a:t>
            </a:r>
            <a:r>
              <a:rPr/>
              <a:t> </a:t>
            </a:r>
            <a:r>
              <a:rPr/>
              <a:t>that</a:t>
            </a:r>
            <a:r>
              <a:rPr/>
              <a:t> </a:t>
            </a:r>
            <a:r>
              <a:rPr/>
              <a:t>this</a:t>
            </a:r>
            <a:r>
              <a:rPr/>
              <a:t> </a:t>
            </a:r>
            <a:r>
              <a:rPr/>
              <a:t>is</a:t>
            </a:r>
            <a:r>
              <a:rPr/>
              <a:t> </a:t>
            </a:r>
            <a:r>
              <a:rPr/>
              <a:t>not</a:t>
            </a:r>
            <a:r>
              <a:rPr/>
              <a:t> </a:t>
            </a:r>
            <a:r>
              <a:rPr/>
              <a:t>at</a:t>
            </a:r>
            <a:r>
              <a:rPr/>
              <a:t> </a:t>
            </a:r>
            <a:r>
              <a:rPr/>
              <a:t>all</a:t>
            </a:r>
            <a:r>
              <a:rPr/>
              <a:t> </a:t>
            </a:r>
            <a:r>
              <a:rPr/>
              <a:t>what</a:t>
            </a:r>
            <a:r>
              <a:rPr/>
              <a:t> </a:t>
            </a:r>
            <a:r>
              <a:rPr/>
              <a:t>happens</a:t>
            </a:r>
            <a:r>
              <a:rPr/>
              <a:t> </a:t>
            </a:r>
            <a:r>
              <a:rPr/>
              <a:t>with</a:t>
            </a:r>
            <a:r>
              <a:rPr/>
              <a:t> </a:t>
            </a:r>
            <a:r>
              <a:rPr/>
              <a:t>crayons</a:t>
            </a:r>
            <a:r>
              <a:rPr/>
              <a:t> </a:t>
            </a:r>
            <a:r>
              <a:rPr/>
              <a:t>or</a:t>
            </a:r>
            <a:r>
              <a:rPr/>
              <a:t> </a:t>
            </a:r>
            <a:r>
              <a:rPr/>
              <a:t>paints.</a:t>
            </a:r>
            <a:r>
              <a:rPr/>
              <a:t> </a:t>
            </a:r>
            <a:r>
              <a:rPr/>
              <a:t>In</a:t>
            </a:r>
            <a:r>
              <a:rPr/>
              <a:t> </a:t>
            </a:r>
            <a:r>
              <a:rPr/>
              <a:t>those</a:t>
            </a:r>
            <a:r>
              <a:rPr/>
              <a:t> </a:t>
            </a:r>
            <a:r>
              <a:rPr/>
              <a:t>settings,</a:t>
            </a:r>
            <a:r>
              <a:rPr/>
              <a:t> </a:t>
            </a:r>
            <a:r>
              <a:rPr/>
              <a:t>yellow</a:t>
            </a:r>
            <a:r>
              <a:rPr/>
              <a:t> </a:t>
            </a:r>
            <a:r>
              <a:rPr/>
              <a:t>plus</a:t>
            </a:r>
            <a:r>
              <a:rPr/>
              <a:t> </a:t>
            </a:r>
            <a:r>
              <a:rPr/>
              <a:t>blue</a:t>
            </a:r>
            <a:r>
              <a:rPr/>
              <a:t> </a:t>
            </a:r>
            <a:r>
              <a:rPr/>
              <a:t>gives</a:t>
            </a:r>
            <a:r>
              <a:rPr/>
              <a:t> </a:t>
            </a:r>
            <a:r>
              <a:rPr/>
              <a:t>you</a:t>
            </a:r>
            <a:r>
              <a:rPr/>
              <a:t> </a:t>
            </a:r>
            <a:r>
              <a:rPr/>
              <a:t>green.</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Similarly,</a:t>
            </a:r>
            <a:r>
              <a:rPr/>
              <a:t> </a:t>
            </a:r>
            <a:r>
              <a:rPr/>
              <a:t>magenta</a:t>
            </a:r>
            <a:r>
              <a:rPr/>
              <a:t> </a:t>
            </a:r>
            <a:r>
              <a:rPr/>
              <a:t>has</a:t>
            </a:r>
            <a:r>
              <a:rPr/>
              <a:t> </a:t>
            </a:r>
            <a:r>
              <a:rPr/>
              <a:t>FF</a:t>
            </a:r>
            <a:r>
              <a:rPr/>
              <a:t> </a:t>
            </a:r>
            <a:r>
              <a:rPr/>
              <a:t>in</a:t>
            </a:r>
            <a:r>
              <a:rPr/>
              <a:t> </a:t>
            </a:r>
            <a:r>
              <a:rPr/>
              <a:t>the</a:t>
            </a:r>
            <a:r>
              <a:rPr/>
              <a:t> </a:t>
            </a:r>
            <a:r>
              <a:rPr/>
              <a:t>red</a:t>
            </a:r>
            <a:r>
              <a:rPr/>
              <a:t> </a:t>
            </a:r>
            <a:r>
              <a:rPr/>
              <a:t>and</a:t>
            </a:r>
            <a:r>
              <a:rPr/>
              <a:t> </a:t>
            </a:r>
            <a:r>
              <a:rPr/>
              <a:t>blue</a:t>
            </a:r>
            <a:r>
              <a:rPr/>
              <a:t> </a:t>
            </a:r>
            <a:r>
              <a:rPr/>
              <a:t>channles.</a:t>
            </a:r>
            <a:r>
              <a:rPr/>
              <a:t> </a:t>
            </a:r>
            <a:r>
              <a:rPr/>
              <a:t>Add</a:t>
            </a:r>
            <a:r>
              <a:rPr/>
              <a:t> </a:t>
            </a:r>
            <a:r>
              <a:rPr/>
              <a:t>green</a:t>
            </a:r>
            <a:r>
              <a:rPr/>
              <a:t> </a:t>
            </a:r>
            <a:r>
              <a:rPr/>
              <a:t>to</a:t>
            </a:r>
            <a:r>
              <a:rPr/>
              <a:t> </a:t>
            </a:r>
            <a:r>
              <a:rPr/>
              <a:t>fill</a:t>
            </a:r>
            <a:r>
              <a:rPr/>
              <a:t> </a:t>
            </a:r>
            <a:r>
              <a:rPr/>
              <a:t>in</a:t>
            </a:r>
            <a:r>
              <a:rPr/>
              <a:t> </a:t>
            </a:r>
            <a:r>
              <a:rPr/>
              <a:t>the</a:t>
            </a:r>
            <a:r>
              <a:rPr/>
              <a:t> </a:t>
            </a:r>
            <a:r>
              <a:rPr/>
              <a:t>last</a:t>
            </a:r>
            <a:r>
              <a:rPr/>
              <a:t> </a:t>
            </a:r>
            <a:r>
              <a:rPr/>
              <a:t>channel</a:t>
            </a:r>
            <a:r>
              <a:rPr/>
              <a:t> </a:t>
            </a:r>
            <a:r>
              <a:rPr/>
              <a:t>and</a:t>
            </a:r>
            <a:r>
              <a:rPr/>
              <a:t> </a:t>
            </a:r>
            <a:r>
              <a:rPr/>
              <a:t>you</a:t>
            </a:r>
            <a:r>
              <a:rPr/>
              <a:t> </a:t>
            </a:r>
            <a:r>
              <a:rPr/>
              <a:t>get</a:t>
            </a:r>
            <a:r>
              <a:rPr/>
              <a:t> </a:t>
            </a:r>
            <a:r>
              <a:rPr/>
              <a:t>white.</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Finally,</a:t>
            </a:r>
            <a:r>
              <a:rPr/>
              <a:t> </a:t>
            </a:r>
            <a:r>
              <a:rPr/>
              <a:t>cyan</a:t>
            </a:r>
            <a:r>
              <a:rPr/>
              <a:t> </a:t>
            </a:r>
            <a:r>
              <a:rPr/>
              <a:t>has</a:t>
            </a:r>
            <a:r>
              <a:rPr/>
              <a:t> </a:t>
            </a:r>
            <a:r>
              <a:rPr/>
              <a:t>FF</a:t>
            </a:r>
            <a:r>
              <a:rPr/>
              <a:t> </a:t>
            </a:r>
            <a:r>
              <a:rPr/>
              <a:t>in</a:t>
            </a:r>
            <a:r>
              <a:rPr/>
              <a:t> </a:t>
            </a:r>
            <a:r>
              <a:rPr/>
              <a:t>the</a:t>
            </a:r>
            <a:r>
              <a:rPr/>
              <a:t> </a:t>
            </a:r>
            <a:r>
              <a:rPr/>
              <a:t>green</a:t>
            </a:r>
            <a:r>
              <a:rPr/>
              <a:t> </a:t>
            </a:r>
            <a:r>
              <a:rPr/>
              <a:t>and</a:t>
            </a:r>
            <a:r>
              <a:rPr/>
              <a:t> </a:t>
            </a:r>
            <a:r>
              <a:rPr/>
              <a:t>blue</a:t>
            </a:r>
            <a:r>
              <a:rPr/>
              <a:t> </a:t>
            </a:r>
            <a:r>
              <a:rPr/>
              <a:t>channels.</a:t>
            </a:r>
            <a:r>
              <a:rPr/>
              <a:t> </a:t>
            </a:r>
            <a:r>
              <a:rPr/>
              <a:t>Adding</a:t>
            </a:r>
            <a:r>
              <a:rPr/>
              <a:t> </a:t>
            </a:r>
            <a:r>
              <a:rPr/>
              <a:t>red</a:t>
            </a:r>
            <a:r>
              <a:rPr/>
              <a:t> </a:t>
            </a:r>
            <a:r>
              <a:rPr/>
              <a:t>to</a:t>
            </a:r>
            <a:r>
              <a:rPr/>
              <a:t> </a:t>
            </a:r>
            <a:r>
              <a:rPr/>
              <a:t>fill</a:t>
            </a:r>
            <a:r>
              <a:rPr/>
              <a:t> </a:t>
            </a:r>
            <a:r>
              <a:rPr/>
              <a:t>the</a:t>
            </a:r>
            <a:r>
              <a:rPr/>
              <a:t> </a:t>
            </a:r>
            <a:r>
              <a:rPr/>
              <a:t>last</a:t>
            </a:r>
            <a:r>
              <a:rPr/>
              <a:t> </a:t>
            </a:r>
            <a:r>
              <a:rPr/>
              <a:t>channel</a:t>
            </a:r>
            <a:r>
              <a:rPr/>
              <a:t> </a:t>
            </a:r>
            <a:r>
              <a:rPr/>
              <a:t>produces</a:t>
            </a:r>
            <a:r>
              <a:rPr/>
              <a:t> </a:t>
            </a:r>
            <a:r>
              <a:rPr/>
              <a:t>white.</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color</a:t>
            </a:r>
            <a:r>
              <a:rPr/>
              <a:t> </a:t>
            </a:r>
            <a:r>
              <a:rPr/>
              <a:t>cube</a:t>
            </a:r>
            <a:r>
              <a:rPr/>
              <a:t> </a:t>
            </a:r>
            <a:r>
              <a:rPr/>
              <a:t>shows</a:t>
            </a:r>
            <a:r>
              <a:rPr/>
              <a:t> </a:t>
            </a:r>
            <a:r>
              <a:rPr/>
              <a:t>the</a:t>
            </a:r>
            <a:r>
              <a:rPr/>
              <a:t> </a:t>
            </a:r>
            <a:r>
              <a:rPr/>
              <a:t>three</a:t>
            </a:r>
            <a:r>
              <a:rPr/>
              <a:t> </a:t>
            </a:r>
            <a:r>
              <a:rPr/>
              <a:t>dimensions</a:t>
            </a:r>
            <a:r>
              <a:rPr/>
              <a:t> </a:t>
            </a:r>
            <a:r>
              <a:rPr/>
              <a:t>(red,</a:t>
            </a:r>
            <a:r>
              <a:rPr/>
              <a:t> </a:t>
            </a:r>
            <a:r>
              <a:rPr/>
              <a:t>green,</a:t>
            </a:r>
            <a:r>
              <a:rPr/>
              <a:t> </a:t>
            </a:r>
            <a:r>
              <a:rPr/>
              <a:t>and</a:t>
            </a:r>
            <a:r>
              <a:rPr/>
              <a:t> </a:t>
            </a:r>
            <a:r>
              <a:rPr/>
              <a:t>blue)</a:t>
            </a:r>
            <a:r>
              <a:rPr/>
              <a:t> </a:t>
            </a:r>
            <a:r>
              <a:rPr/>
              <a:t>of</a:t>
            </a:r>
            <a:r>
              <a:rPr/>
              <a:t> </a:t>
            </a:r>
            <a:r>
              <a:rPr/>
              <a:t>the</a:t>
            </a:r>
            <a:r>
              <a:rPr/>
              <a:t> </a:t>
            </a:r>
            <a:r>
              <a:rPr/>
              <a:t>RGB</a:t>
            </a:r>
            <a:r>
              <a:rPr/>
              <a:t> </a:t>
            </a:r>
            <a:r>
              <a:rPr/>
              <a:t>color</a:t>
            </a:r>
            <a:r>
              <a:rPr/>
              <a:t> </a:t>
            </a:r>
            <a:r>
              <a:rPr/>
              <a:t>system</a:t>
            </a:r>
            <a:r>
              <a:rPr/>
              <a:t> </a:t>
            </a:r>
            <a:r>
              <a:rPr/>
              <a:t>as</a:t>
            </a:r>
            <a:r>
              <a:rPr/>
              <a:t> </a:t>
            </a:r>
            <a:r>
              <a:rPr/>
              <a:t>axes</a:t>
            </a:r>
            <a:r>
              <a:rPr/>
              <a:t> </a:t>
            </a:r>
            <a:r>
              <a:rPr/>
              <a:t>in</a:t>
            </a:r>
            <a:r>
              <a:rPr/>
              <a:t> </a:t>
            </a:r>
            <a:r>
              <a:rPr/>
              <a:t>a</a:t>
            </a:r>
            <a:r>
              <a:rPr/>
              <a:t> </a:t>
            </a:r>
            <a:r>
              <a:rPr/>
              <a:t>three</a:t>
            </a:r>
            <a:r>
              <a:rPr/>
              <a:t> </a:t>
            </a:r>
            <a:r>
              <a:rPr/>
              <a:t>dimensional</a:t>
            </a:r>
            <a:r>
              <a:rPr/>
              <a:t> </a:t>
            </a:r>
            <a:r>
              <a:rPr/>
              <a:t>space.</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combination</a:t>
            </a:r>
            <a:r>
              <a:rPr/>
              <a:t> </a:t>
            </a:r>
            <a:r>
              <a:rPr/>
              <a:t>colors</a:t>
            </a:r>
            <a:r>
              <a:rPr/>
              <a:t> </a:t>
            </a:r>
            <a:r>
              <a:rPr/>
              <a:t>of</a:t>
            </a:r>
            <a:r>
              <a:rPr/>
              <a:t> </a:t>
            </a:r>
            <a:r>
              <a:rPr/>
              <a:t>yellow,</a:t>
            </a:r>
            <a:r>
              <a:rPr/>
              <a:t> </a:t>
            </a:r>
            <a:r>
              <a:rPr/>
              <a:t>magenta,</a:t>
            </a:r>
            <a:r>
              <a:rPr/>
              <a:t> </a:t>
            </a:r>
            <a:r>
              <a:rPr/>
              <a:t>cyan,</a:t>
            </a:r>
            <a:r>
              <a:rPr/>
              <a:t> </a:t>
            </a:r>
            <a:r>
              <a:rPr/>
              <a:t>and</a:t>
            </a:r>
            <a:r>
              <a:rPr/>
              <a:t> </a:t>
            </a:r>
            <a:r>
              <a:rPr/>
              <a:t>white</a:t>
            </a:r>
            <a:r>
              <a:rPr/>
              <a:t> </a:t>
            </a:r>
            <a:r>
              <a:rPr/>
              <a:t>represent</a:t>
            </a:r>
            <a:r>
              <a:rPr/>
              <a:t> </a:t>
            </a:r>
            <a:r>
              <a:rPr/>
              <a:t>different</a:t>
            </a:r>
            <a:r>
              <a:rPr/>
              <a:t> </a:t>
            </a:r>
            <a:r>
              <a:rPr/>
              <a:t>vertices</a:t>
            </a:r>
            <a:r>
              <a:rPr/>
              <a:t> </a:t>
            </a:r>
            <a:r>
              <a:rPr/>
              <a:t>of</a:t>
            </a:r>
            <a:r>
              <a:rPr/>
              <a:t> </a:t>
            </a:r>
            <a:r>
              <a:rPr/>
              <a:t>the</a:t>
            </a:r>
            <a:r>
              <a:rPr/>
              <a:t> </a:t>
            </a:r>
            <a:r>
              <a:rPr/>
              <a:t>color</a:t>
            </a:r>
            <a:r>
              <a:rPr/>
              <a:t> </a:t>
            </a:r>
            <a:r>
              <a:rPr/>
              <a:t>cube.</a:t>
            </a:r>
          </a:p>
        </p:txBody>
      </p:sp>
      <p:sp>
        <p:nvSpPr>
          <p:cNvPr id="4" name="Slide Number Placeholder 3"/>
          <p:cNvSpPr>
            <a:spLocks noGrp="1"/>
          </p:cNvSpPr>
          <p:nvPr>
            <p:ph type="sldNum" sz="quarter" idx="10"/>
          </p:nvPr>
        </p:nvSpPr>
        <p:spPr/>
        <p:txBody>
          <a:bodyPr/>
          <a:lstStyle/>
          <a:p>
            <a:fld id="{18BDFEC3-8487-43E8-A154-7C12CBC1FFF2}" type="slidenum">
              <a:rPr lang="en-US"/>
              <a:t>28</a:t>
            </a:fld>
            <a:endParaRPr lang="en-US"/>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can</a:t>
            </a:r>
            <a:r>
              <a:rPr/>
              <a:t> </a:t>
            </a:r>
            <a:r>
              <a:rPr/>
              <a:t>develop</a:t>
            </a:r>
            <a:r>
              <a:rPr/>
              <a:t> </a:t>
            </a:r>
            <a:r>
              <a:rPr/>
              <a:t>gradients,</a:t>
            </a:r>
            <a:r>
              <a:rPr/>
              <a:t> </a:t>
            </a:r>
            <a:r>
              <a:rPr/>
              <a:t>gradual</a:t>
            </a:r>
            <a:r>
              <a:rPr/>
              <a:t> </a:t>
            </a:r>
            <a:r>
              <a:rPr/>
              <a:t>and</a:t>
            </a:r>
            <a:r>
              <a:rPr/>
              <a:t> </a:t>
            </a:r>
            <a:r>
              <a:rPr/>
              <a:t>continuous</a:t>
            </a:r>
            <a:r>
              <a:rPr/>
              <a:t> </a:t>
            </a:r>
            <a:r>
              <a:rPr/>
              <a:t>changes</a:t>
            </a:r>
            <a:r>
              <a:rPr/>
              <a:t> </a:t>
            </a:r>
            <a:r>
              <a:rPr/>
              <a:t>in</a:t>
            </a:r>
            <a:r>
              <a:rPr/>
              <a:t> </a:t>
            </a:r>
            <a:r>
              <a:rPr/>
              <a:t>color,</a:t>
            </a:r>
            <a:r>
              <a:rPr/>
              <a:t> </a:t>
            </a:r>
            <a:r>
              <a:rPr/>
              <a:t>by</a:t>
            </a:r>
            <a:r>
              <a:rPr/>
              <a:t> </a:t>
            </a:r>
            <a:r>
              <a:rPr/>
              <a:t>varying</a:t>
            </a:r>
            <a:r>
              <a:rPr/>
              <a:t> </a:t>
            </a:r>
            <a:r>
              <a:rPr/>
              <a:t>the</a:t>
            </a:r>
            <a:r>
              <a:rPr/>
              <a:t> </a:t>
            </a:r>
            <a:r>
              <a:rPr/>
              <a:t>channels</a:t>
            </a:r>
            <a:r>
              <a:rPr/>
              <a:t> </a:t>
            </a:r>
            <a:r>
              <a:rPr/>
              <a:t>from</a:t>
            </a:r>
            <a:r>
              <a:rPr/>
              <a:t> </a:t>
            </a:r>
            <a:r>
              <a:rPr/>
              <a:t>lowest</a:t>
            </a:r>
            <a:r>
              <a:rPr/>
              <a:t> </a:t>
            </a:r>
            <a:r>
              <a:rPr/>
              <a:t>to</a:t>
            </a:r>
            <a:r>
              <a:rPr/>
              <a:t> </a:t>
            </a:r>
            <a:r>
              <a:rPr/>
              <a:t>highest.</a:t>
            </a:r>
            <a:r>
              <a:rPr/>
              <a:t> </a:t>
            </a:r>
            <a:r>
              <a:rPr/>
              <a:t>If</a:t>
            </a:r>
            <a:r>
              <a:rPr/>
              <a:t> </a:t>
            </a:r>
            <a:r>
              <a:rPr/>
              <a:t>you</a:t>
            </a:r>
            <a:r>
              <a:rPr/>
              <a:t> </a:t>
            </a:r>
            <a:r>
              <a:rPr/>
              <a:t>let</a:t>
            </a:r>
            <a:r>
              <a:rPr/>
              <a:t> </a:t>
            </a:r>
            <a:r>
              <a:rPr/>
              <a:t>the</a:t>
            </a:r>
            <a:r>
              <a:rPr/>
              <a:t> </a:t>
            </a:r>
            <a:r>
              <a:rPr/>
              <a:t>red</a:t>
            </a:r>
            <a:r>
              <a:rPr/>
              <a:t> </a:t>
            </a:r>
            <a:r>
              <a:rPr/>
              <a:t>channel</a:t>
            </a:r>
            <a:r>
              <a:rPr/>
              <a:t> </a:t>
            </a:r>
            <a:r>
              <a:rPr/>
              <a:t>range</a:t>
            </a:r>
            <a:r>
              <a:rPr/>
              <a:t> </a:t>
            </a:r>
            <a:r>
              <a:rPr/>
              <a:t>from</a:t>
            </a:r>
            <a:r>
              <a:rPr/>
              <a:t> </a:t>
            </a:r>
            <a:r>
              <a:rPr/>
              <a:t>00</a:t>
            </a:r>
            <a:r>
              <a:rPr/>
              <a:t> </a:t>
            </a:r>
            <a:r>
              <a:rPr/>
              <a:t>to</a:t>
            </a:r>
            <a:r>
              <a:rPr/>
              <a:t> </a:t>
            </a:r>
            <a:r>
              <a:rPr/>
              <a:t>FF</a:t>
            </a:r>
            <a:r>
              <a:rPr/>
              <a:t> </a:t>
            </a:r>
            <a:r>
              <a:rPr/>
              <a:t>and</a:t>
            </a:r>
            <a:r>
              <a:rPr/>
              <a:t> </a:t>
            </a:r>
            <a:r>
              <a:rPr/>
              <a:t>keep</a:t>
            </a:r>
            <a:r>
              <a:rPr/>
              <a:t> </a:t>
            </a:r>
            <a:r>
              <a:rPr/>
              <a:t>the</a:t>
            </a:r>
            <a:r>
              <a:rPr/>
              <a:t> </a:t>
            </a:r>
            <a:r>
              <a:rPr/>
              <a:t>other</a:t>
            </a:r>
            <a:r>
              <a:rPr/>
              <a:t> </a:t>
            </a:r>
            <a:r>
              <a:rPr/>
              <a:t>channels</a:t>
            </a:r>
            <a:r>
              <a:rPr/>
              <a:t> </a:t>
            </a:r>
            <a:r>
              <a:rPr/>
              <a:t>at</a:t>
            </a:r>
            <a:r>
              <a:rPr/>
              <a:t> </a:t>
            </a:r>
            <a:r>
              <a:rPr/>
              <a:t>zero,</a:t>
            </a:r>
            <a:r>
              <a:rPr/>
              <a:t> </a:t>
            </a:r>
            <a:r>
              <a:rPr/>
              <a:t>you</a:t>
            </a:r>
            <a:r>
              <a:rPr/>
              <a:t> </a:t>
            </a:r>
            <a:r>
              <a:rPr/>
              <a:t>get</a:t>
            </a:r>
            <a:r>
              <a:rPr/>
              <a:t> </a:t>
            </a:r>
            <a:r>
              <a:rPr/>
              <a:t>a</a:t>
            </a:r>
            <a:r>
              <a:rPr/>
              <a:t> </a:t>
            </a:r>
            <a:r>
              <a:rPr/>
              <a:t>gradient</a:t>
            </a:r>
            <a:r>
              <a:rPr/>
              <a:t> </a:t>
            </a:r>
            <a:r>
              <a:rPr/>
              <a:t>from</a:t>
            </a:r>
            <a:r>
              <a:rPr/>
              <a:t> </a:t>
            </a:r>
            <a:r>
              <a:rPr/>
              <a:t>black</a:t>
            </a:r>
            <a:r>
              <a:rPr/>
              <a:t> </a:t>
            </a:r>
            <a:r>
              <a:rPr/>
              <a:t>through</a:t>
            </a:r>
            <a:r>
              <a:rPr/>
              <a:t> </a:t>
            </a:r>
            <a:r>
              <a:rPr/>
              <a:t>dark</a:t>
            </a:r>
            <a:r>
              <a:rPr/>
              <a:t> </a:t>
            </a:r>
            <a:r>
              <a:rPr/>
              <a:t>shades</a:t>
            </a:r>
            <a:r>
              <a:rPr/>
              <a:t> </a:t>
            </a:r>
            <a:r>
              <a:rPr/>
              <a:t>of</a:t>
            </a:r>
            <a:r>
              <a:rPr/>
              <a:t> </a:t>
            </a:r>
            <a:r>
              <a:rPr/>
              <a:t>red</a:t>
            </a:r>
            <a:r>
              <a:rPr/>
              <a:t> </a:t>
            </a:r>
            <a:r>
              <a:rPr/>
              <a:t>to</a:t>
            </a:r>
            <a:r>
              <a:rPr/>
              <a:t> </a:t>
            </a:r>
            <a:r>
              <a:rPr/>
              <a:t>pure</a:t>
            </a:r>
            <a:r>
              <a:rPr/>
              <a:t> </a:t>
            </a:r>
            <a:r>
              <a:rPr/>
              <a:t>red.</a:t>
            </a:r>
          </a:p>
          <a:p>
            <a:pPr lvl="0" marL="0" indent="0">
              <a:buNone/>
            </a:pPr>
          </a:p>
          <a:p>
            <a:pPr lvl="0" marL="0" indent="0">
              <a:buNone/>
            </a:pPr>
            <a:r>
              <a:rPr/>
              <a:t>The</a:t>
            </a:r>
            <a:r>
              <a:rPr/>
              <a:t> </a:t>
            </a:r>
            <a:r>
              <a:rPr/>
              <a:t>figure</a:t>
            </a:r>
            <a:r>
              <a:rPr/>
              <a:t> </a:t>
            </a:r>
            <a:r>
              <a:rPr/>
              <a:t>only</a:t>
            </a:r>
            <a:r>
              <a:rPr/>
              <a:t> </a:t>
            </a:r>
            <a:r>
              <a:rPr/>
              <a:t>shows</a:t>
            </a:r>
            <a:r>
              <a:rPr/>
              <a:t> </a:t>
            </a:r>
            <a:r>
              <a:rPr/>
              <a:t>six</a:t>
            </a:r>
            <a:r>
              <a:rPr/>
              <a:t> </a:t>
            </a:r>
            <a:r>
              <a:rPr/>
              <a:t>values</a:t>
            </a:r>
            <a:r>
              <a:rPr/>
              <a:t> </a:t>
            </a:r>
            <a:r>
              <a:rPr/>
              <a:t>for</a:t>
            </a:r>
            <a:r>
              <a:rPr/>
              <a:t> </a:t>
            </a:r>
            <a:r>
              <a:rPr/>
              <a:t>the</a:t>
            </a:r>
            <a:r>
              <a:rPr/>
              <a:t> </a:t>
            </a:r>
            <a:r>
              <a:rPr/>
              <a:t>gradient</a:t>
            </a:r>
            <a:r>
              <a:rPr/>
              <a:t> </a:t>
            </a:r>
            <a:r>
              <a:rPr/>
              <a:t>(red</a:t>
            </a:r>
            <a:r>
              <a:rPr/>
              <a:t> </a:t>
            </a:r>
            <a:r>
              <a:rPr/>
              <a:t>channels</a:t>
            </a:r>
            <a:r>
              <a:rPr/>
              <a:t> </a:t>
            </a:r>
            <a:r>
              <a:rPr/>
              <a:t>ranging</a:t>
            </a:r>
            <a:r>
              <a:rPr/>
              <a:t> </a:t>
            </a:r>
            <a:r>
              <a:rPr/>
              <a:t>from</a:t>
            </a:r>
            <a:r>
              <a:rPr/>
              <a:t> </a:t>
            </a:r>
            <a:r>
              <a:rPr/>
              <a:t>00</a:t>
            </a:r>
            <a:r>
              <a:rPr/>
              <a:t> </a:t>
            </a:r>
            <a:r>
              <a:rPr/>
              <a:t>to</a:t>
            </a:r>
            <a:r>
              <a:rPr/>
              <a:t> </a:t>
            </a:r>
            <a:r>
              <a:rPr/>
              <a:t>33,</a:t>
            </a:r>
            <a:r>
              <a:rPr/>
              <a:t> </a:t>
            </a:r>
            <a:r>
              <a:rPr/>
              <a:t>to</a:t>
            </a:r>
            <a:r>
              <a:rPr/>
              <a:t> </a:t>
            </a:r>
            <a:r>
              <a:rPr/>
              <a:t>66</a:t>
            </a:r>
            <a:r>
              <a:rPr/>
              <a:t> </a:t>
            </a:r>
            <a:r>
              <a:rPr/>
              <a:t>to</a:t>
            </a:r>
            <a:r>
              <a:rPr/>
              <a:t> </a:t>
            </a:r>
            <a:r>
              <a:rPr/>
              <a:t>99</a:t>
            </a:r>
            <a:r>
              <a:rPr/>
              <a:t> </a:t>
            </a:r>
            <a:r>
              <a:rPr/>
              <a:t>to</a:t>
            </a:r>
            <a:r>
              <a:rPr/>
              <a:t> </a:t>
            </a:r>
            <a:r>
              <a:rPr/>
              <a:t>CC),</a:t>
            </a:r>
            <a:r>
              <a:rPr/>
              <a:t> </a:t>
            </a:r>
            <a:r>
              <a:rPr/>
              <a:t>but</a:t>
            </a:r>
            <a:r>
              <a:rPr/>
              <a:t> </a:t>
            </a:r>
            <a:r>
              <a:rPr/>
              <a:t>you</a:t>
            </a:r>
            <a:r>
              <a:rPr/>
              <a:t> </a:t>
            </a:r>
            <a:r>
              <a:rPr/>
              <a:t>can</a:t>
            </a:r>
            <a:r>
              <a:rPr/>
              <a:t> </a:t>
            </a:r>
            <a:r>
              <a:rPr/>
              <a:t>produce</a:t>
            </a:r>
            <a:r>
              <a:rPr/>
              <a:t> </a:t>
            </a:r>
            <a:r>
              <a:rPr/>
              <a:t>255</a:t>
            </a:r>
            <a:r>
              <a:rPr/>
              <a:t> </a:t>
            </a:r>
            <a:r>
              <a:rPr/>
              <a:t>different</a:t>
            </a:r>
            <a:r>
              <a:rPr/>
              <a:t> </a:t>
            </a:r>
            <a:r>
              <a:rPr/>
              <a:t>shades</a:t>
            </a:r>
            <a:r>
              <a:rPr/>
              <a:t> </a:t>
            </a:r>
            <a:r>
              <a:rPr/>
              <a:t>between</a:t>
            </a:r>
            <a:r>
              <a:rPr/>
              <a:t> </a:t>
            </a:r>
            <a:r>
              <a:rPr/>
              <a:t>black</a:t>
            </a:r>
            <a:r>
              <a:rPr/>
              <a:t> </a:t>
            </a:r>
            <a:r>
              <a:rPr/>
              <a:t>and</a:t>
            </a:r>
            <a:r>
              <a:rPr/>
              <a:t> </a:t>
            </a:r>
            <a:r>
              <a:rPr/>
              <a:t>red.</a:t>
            </a:r>
          </a:p>
        </p:txBody>
      </p:sp>
      <p:sp>
        <p:nvSpPr>
          <p:cNvPr id="4" name="Slide Number Placeholder 3"/>
          <p:cNvSpPr>
            <a:spLocks noGrp="1"/>
          </p:cNvSpPr>
          <p:nvPr>
            <p:ph type="sldNum" sz="quarter" idx="10"/>
          </p:nvPr>
        </p:nvSpPr>
        <p:spPr/>
        <p:txBody>
          <a:bodyPr/>
          <a:lstStyle/>
          <a:p>
            <a:fld id="{18BDFEC3-8487-43E8-A154-7C12CBC1FFF2}" type="slidenum">
              <a:rPr lang="en-US"/>
              <a:t>29</a:t>
            </a:fld>
            <a:endParaRPr lang="en-US"/>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Similarly,</a:t>
            </a:r>
            <a:r>
              <a:rPr/>
              <a:t> </a:t>
            </a:r>
            <a:r>
              <a:rPr/>
              <a:t>if</a:t>
            </a:r>
            <a:r>
              <a:rPr/>
              <a:t> </a:t>
            </a:r>
            <a:r>
              <a:rPr/>
              <a:t>you</a:t>
            </a:r>
            <a:r>
              <a:rPr/>
              <a:t> </a:t>
            </a:r>
            <a:r>
              <a:rPr/>
              <a:t>let</a:t>
            </a:r>
            <a:r>
              <a:rPr/>
              <a:t> </a:t>
            </a:r>
            <a:r>
              <a:rPr/>
              <a:t>the</a:t>
            </a:r>
            <a:r>
              <a:rPr/>
              <a:t> </a:t>
            </a:r>
            <a:r>
              <a:rPr/>
              <a:t>green</a:t>
            </a:r>
            <a:r>
              <a:rPr/>
              <a:t> </a:t>
            </a:r>
            <a:r>
              <a:rPr/>
              <a:t>channel</a:t>
            </a:r>
            <a:r>
              <a:rPr/>
              <a:t> </a:t>
            </a:r>
            <a:r>
              <a:rPr/>
              <a:t>vary</a:t>
            </a:r>
            <a:r>
              <a:rPr/>
              <a:t> </a:t>
            </a:r>
            <a:r>
              <a:rPr/>
              <a:t>from</a:t>
            </a:r>
            <a:r>
              <a:rPr/>
              <a:t> </a:t>
            </a:r>
            <a:r>
              <a:rPr/>
              <a:t>00</a:t>
            </a:r>
            <a:r>
              <a:rPr/>
              <a:t> </a:t>
            </a:r>
            <a:r>
              <a:rPr/>
              <a:t>to</a:t>
            </a:r>
            <a:r>
              <a:rPr/>
              <a:t> </a:t>
            </a:r>
            <a:r>
              <a:rPr/>
              <a:t>FF</a:t>
            </a:r>
            <a:r>
              <a:rPr/>
              <a:t> </a:t>
            </a:r>
            <a:r>
              <a:rPr/>
              <a:t>and</a:t>
            </a:r>
            <a:r>
              <a:rPr/>
              <a:t> </a:t>
            </a:r>
            <a:r>
              <a:rPr/>
              <a:t>hold</a:t>
            </a:r>
            <a:r>
              <a:rPr/>
              <a:t> </a:t>
            </a:r>
            <a:r>
              <a:rPr/>
              <a:t>the</a:t>
            </a:r>
            <a:r>
              <a:rPr/>
              <a:t> </a:t>
            </a:r>
            <a:r>
              <a:rPr/>
              <a:t>red</a:t>
            </a:r>
            <a:r>
              <a:rPr/>
              <a:t> </a:t>
            </a:r>
            <a:r>
              <a:rPr/>
              <a:t>and</a:t>
            </a:r>
            <a:r>
              <a:rPr/>
              <a:t> </a:t>
            </a:r>
            <a:r>
              <a:rPr/>
              <a:t>blue</a:t>
            </a:r>
            <a:r>
              <a:rPr/>
              <a:t> </a:t>
            </a:r>
            <a:r>
              <a:rPr/>
              <a:t>channels</a:t>
            </a:r>
            <a:r>
              <a:rPr/>
              <a:t> </a:t>
            </a:r>
            <a:r>
              <a:rPr/>
              <a:t>at</a:t>
            </a:r>
            <a:r>
              <a:rPr/>
              <a:t> </a:t>
            </a:r>
            <a:r>
              <a:rPr/>
              <a:t>zero,</a:t>
            </a:r>
            <a:r>
              <a:rPr/>
              <a:t> </a:t>
            </a:r>
            <a:r>
              <a:rPr/>
              <a:t>you</a:t>
            </a:r>
            <a:r>
              <a:rPr/>
              <a:t> </a:t>
            </a:r>
            <a:r>
              <a:rPr/>
              <a:t>get</a:t>
            </a:r>
            <a:r>
              <a:rPr/>
              <a:t> </a:t>
            </a:r>
            <a:r>
              <a:rPr/>
              <a:t>a</a:t>
            </a:r>
            <a:r>
              <a:rPr/>
              <a:t> </a:t>
            </a:r>
            <a:r>
              <a:rPr/>
              <a:t>gradient</a:t>
            </a:r>
            <a:r>
              <a:rPr/>
              <a:t> </a:t>
            </a:r>
            <a:r>
              <a:rPr/>
              <a:t>that</a:t>
            </a:r>
            <a:r>
              <a:rPr/>
              <a:t> </a:t>
            </a:r>
            <a:r>
              <a:rPr/>
              <a:t>goes</a:t>
            </a:r>
            <a:r>
              <a:rPr/>
              <a:t> </a:t>
            </a:r>
            <a:r>
              <a:rPr/>
              <a:t>from</a:t>
            </a:r>
            <a:r>
              <a:rPr/>
              <a:t> </a:t>
            </a:r>
            <a:r>
              <a:rPr/>
              <a:t>black</a:t>
            </a:r>
            <a:r>
              <a:rPr/>
              <a:t> </a:t>
            </a:r>
            <a:r>
              <a:rPr/>
              <a:t>through</a:t>
            </a:r>
            <a:r>
              <a:rPr/>
              <a:t> </a:t>
            </a:r>
            <a:r>
              <a:rPr/>
              <a:t>dark</a:t>
            </a:r>
            <a:r>
              <a:rPr/>
              <a:t> </a:t>
            </a:r>
            <a:r>
              <a:rPr/>
              <a:t>shades</a:t>
            </a:r>
            <a:r>
              <a:rPr/>
              <a:t> </a:t>
            </a:r>
            <a:r>
              <a:rPr/>
              <a:t>of</a:t>
            </a:r>
            <a:r>
              <a:rPr/>
              <a:t> </a:t>
            </a:r>
            <a:r>
              <a:rPr/>
              <a:t>green</a:t>
            </a:r>
            <a:r>
              <a:rPr/>
              <a:t> </a:t>
            </a:r>
            <a:r>
              <a:rPr/>
              <a:t>to</a:t>
            </a:r>
            <a:r>
              <a:rPr/>
              <a:t> </a:t>
            </a:r>
            <a:r>
              <a:rPr/>
              <a:t>pure</a:t>
            </a:r>
            <a:r>
              <a:rPr/>
              <a:t> </a:t>
            </a:r>
            <a:r>
              <a:rPr/>
              <a:t>green.</a:t>
            </a:r>
          </a:p>
        </p:txBody>
      </p:sp>
      <p:sp>
        <p:nvSpPr>
          <p:cNvPr id="4" name="Slide Number Placeholder 3"/>
          <p:cNvSpPr>
            <a:spLocks noGrp="1"/>
          </p:cNvSpPr>
          <p:nvPr>
            <p:ph type="sldNum" sz="quarter" idx="10"/>
          </p:nvPr>
        </p:nvSpPr>
        <p:spPr/>
        <p:txBody>
          <a:bodyPr/>
          <a:lstStyle/>
          <a:p>
            <a:fld id="{18BDFEC3-8487-43E8-A154-7C12CBC1FFF2}" type="slidenum">
              <a:rPr lang="en-US"/>
              <a:t>30</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Python</a:t>
            </a:r>
            <a:r>
              <a:rPr/>
              <a:t> </a:t>
            </a:r>
            <a:r>
              <a:rPr/>
              <a:t>code</a:t>
            </a:r>
            <a:r>
              <a:rPr/>
              <a:t> </a:t>
            </a:r>
            <a:r>
              <a:rPr/>
              <a:t>to</a:t>
            </a:r>
            <a:r>
              <a:rPr/>
              <a:t> </a:t>
            </a:r>
            <a:r>
              <a:rPr/>
              <a:t>read</a:t>
            </a:r>
            <a:r>
              <a:rPr/>
              <a:t> </a:t>
            </a:r>
            <a:r>
              <a:rPr/>
              <a:t>in</a:t>
            </a:r>
            <a:r>
              <a:rPr/>
              <a:t> </a:t>
            </a:r>
            <a:r>
              <a:rPr/>
              <a:t>the</a:t>
            </a:r>
            <a:r>
              <a:rPr/>
              <a:t> </a:t>
            </a:r>
            <a:r>
              <a:rPr/>
              <a:t>data</a:t>
            </a:r>
            <a:r>
              <a:rPr/>
              <a:t> </a:t>
            </a:r>
            <a:r>
              <a:rPr/>
              <a:t>and</a:t>
            </a:r>
            <a:r>
              <a:rPr/>
              <a:t> </a:t>
            </a:r>
            <a:r>
              <a:rPr/>
              <a:t>produce</a:t>
            </a:r>
            <a:r>
              <a:rPr/>
              <a:t> </a:t>
            </a:r>
            <a:r>
              <a:rPr/>
              <a:t>a</a:t>
            </a:r>
            <a:r>
              <a:rPr/>
              <a:t> </a:t>
            </a:r>
            <a:r>
              <a:rPr/>
              <a:t>bar</a:t>
            </a:r>
            <a:r>
              <a:rPr/>
              <a:t> </a:t>
            </a:r>
            <a:r>
              <a:rPr/>
              <a:t>chart</a:t>
            </a:r>
            <a:r>
              <a:rPr/>
              <a:t> </a:t>
            </a:r>
            <a:r>
              <a:rPr/>
              <a:t>showing</a:t>
            </a:r>
            <a:r>
              <a:rPr/>
              <a:t> </a:t>
            </a:r>
            <a:r>
              <a:rPr/>
              <a:t>the</a:t>
            </a:r>
            <a:r>
              <a:rPr/>
              <a:t> </a:t>
            </a:r>
            <a:r>
              <a:rPr/>
              <a:t>number</a:t>
            </a:r>
            <a:r>
              <a:rPr/>
              <a:t> </a:t>
            </a:r>
            <a:r>
              <a:rPr/>
              <a:t>of</a:t>
            </a:r>
            <a:r>
              <a:rPr/>
              <a:t> </a:t>
            </a:r>
            <a:r>
              <a:rPr/>
              <a:t>passengers</a:t>
            </a:r>
            <a:r>
              <a:rPr/>
              <a:t> </a:t>
            </a:r>
            <a:r>
              <a:rPr/>
              <a:t>in</a:t>
            </a:r>
            <a:r>
              <a:rPr/>
              <a:t> </a:t>
            </a:r>
            <a:r>
              <a:rPr/>
              <a:t>each</a:t>
            </a:r>
            <a:r>
              <a:rPr/>
              <a:t> </a:t>
            </a:r>
            <a:r>
              <a:rPr/>
              <a:t>passenger</a:t>
            </a:r>
            <a:r>
              <a:rPr/>
              <a:t> </a:t>
            </a:r>
            <a:r>
              <a:rPr/>
              <a:t>class.</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Varying</a:t>
            </a:r>
            <a:r>
              <a:rPr/>
              <a:t> </a:t>
            </a:r>
            <a:r>
              <a:rPr/>
              <a:t>the</a:t>
            </a:r>
            <a:r>
              <a:rPr/>
              <a:t> </a:t>
            </a:r>
            <a:r>
              <a:rPr/>
              <a:t>blue</a:t>
            </a:r>
            <a:r>
              <a:rPr/>
              <a:t> </a:t>
            </a:r>
            <a:r>
              <a:rPr/>
              <a:t>channel</a:t>
            </a:r>
            <a:r>
              <a:rPr/>
              <a:t> </a:t>
            </a:r>
            <a:r>
              <a:rPr/>
              <a:t>from</a:t>
            </a:r>
            <a:r>
              <a:rPr/>
              <a:t> </a:t>
            </a:r>
            <a:r>
              <a:rPr/>
              <a:t>00</a:t>
            </a:r>
            <a:r>
              <a:rPr/>
              <a:t> </a:t>
            </a:r>
            <a:r>
              <a:rPr/>
              <a:t>to</a:t>
            </a:r>
            <a:r>
              <a:rPr/>
              <a:t> </a:t>
            </a:r>
            <a:r>
              <a:rPr/>
              <a:t>FF</a:t>
            </a:r>
            <a:r>
              <a:rPr/>
              <a:t> </a:t>
            </a:r>
            <a:r>
              <a:rPr/>
              <a:t>while</a:t>
            </a:r>
            <a:r>
              <a:rPr/>
              <a:t> </a:t>
            </a:r>
            <a:r>
              <a:rPr/>
              <a:t>keeping</a:t>
            </a:r>
            <a:r>
              <a:rPr/>
              <a:t> </a:t>
            </a:r>
            <a:r>
              <a:rPr/>
              <a:t>the</a:t>
            </a:r>
            <a:r>
              <a:rPr/>
              <a:t> </a:t>
            </a:r>
            <a:r>
              <a:rPr/>
              <a:t>red</a:t>
            </a:r>
            <a:r>
              <a:rPr/>
              <a:t> </a:t>
            </a:r>
            <a:r>
              <a:rPr/>
              <a:t>and</a:t>
            </a:r>
            <a:r>
              <a:rPr/>
              <a:t> </a:t>
            </a:r>
            <a:r>
              <a:rPr/>
              <a:t>green</a:t>
            </a:r>
            <a:r>
              <a:rPr/>
              <a:t> </a:t>
            </a:r>
            <a:r>
              <a:rPr/>
              <a:t>channels</a:t>
            </a:r>
            <a:r>
              <a:rPr/>
              <a:t> </a:t>
            </a:r>
            <a:r>
              <a:rPr/>
              <a:t>at</a:t>
            </a:r>
            <a:r>
              <a:rPr/>
              <a:t> </a:t>
            </a:r>
            <a:r>
              <a:rPr/>
              <a:t>zero</a:t>
            </a:r>
            <a:r>
              <a:rPr/>
              <a:t> </a:t>
            </a:r>
            <a:r>
              <a:rPr/>
              <a:t>will</a:t>
            </a:r>
            <a:r>
              <a:rPr/>
              <a:t> </a:t>
            </a:r>
            <a:r>
              <a:rPr/>
              <a:t>produce</a:t>
            </a:r>
            <a:r>
              <a:rPr/>
              <a:t> </a:t>
            </a:r>
            <a:r>
              <a:rPr/>
              <a:t>a</a:t>
            </a:r>
            <a:r>
              <a:rPr/>
              <a:t> </a:t>
            </a:r>
            <a:r>
              <a:rPr/>
              <a:t>gradient</a:t>
            </a:r>
            <a:r>
              <a:rPr/>
              <a:t> </a:t>
            </a:r>
            <a:r>
              <a:rPr/>
              <a:t>of</a:t>
            </a:r>
            <a:r>
              <a:rPr/>
              <a:t> </a:t>
            </a:r>
            <a:r>
              <a:rPr/>
              <a:t>black</a:t>
            </a:r>
            <a:r>
              <a:rPr/>
              <a:t> </a:t>
            </a:r>
            <a:r>
              <a:rPr/>
              <a:t>through</a:t>
            </a:r>
            <a:r>
              <a:rPr/>
              <a:t> </a:t>
            </a:r>
            <a:r>
              <a:rPr/>
              <a:t>dark</a:t>
            </a:r>
            <a:r>
              <a:rPr/>
              <a:t> </a:t>
            </a:r>
            <a:r>
              <a:rPr/>
              <a:t>shades</a:t>
            </a:r>
            <a:r>
              <a:rPr/>
              <a:t> </a:t>
            </a:r>
            <a:r>
              <a:rPr/>
              <a:t>of</a:t>
            </a:r>
            <a:r>
              <a:rPr/>
              <a:t> </a:t>
            </a:r>
            <a:r>
              <a:rPr/>
              <a:t>blue</a:t>
            </a:r>
            <a:r>
              <a:rPr/>
              <a:t> </a:t>
            </a:r>
            <a:r>
              <a:rPr/>
              <a:t>to</a:t>
            </a:r>
            <a:r>
              <a:rPr/>
              <a:t> </a:t>
            </a:r>
            <a:r>
              <a:rPr/>
              <a:t>pure</a:t>
            </a:r>
            <a:r>
              <a:rPr/>
              <a:t> </a:t>
            </a:r>
            <a:r>
              <a:rPr/>
              <a:t>blue.</a:t>
            </a:r>
          </a:p>
        </p:txBody>
      </p:sp>
      <p:sp>
        <p:nvSpPr>
          <p:cNvPr id="4" name="Slide Number Placeholder 3"/>
          <p:cNvSpPr>
            <a:spLocks noGrp="1"/>
          </p:cNvSpPr>
          <p:nvPr>
            <p:ph type="sldNum" sz="quarter" idx="10"/>
          </p:nvPr>
        </p:nvSpPr>
        <p:spPr/>
        <p:txBody>
          <a:bodyPr/>
          <a:lstStyle/>
          <a:p>
            <a:fld id="{18BDFEC3-8487-43E8-A154-7C12CBC1FFF2}" type="slidenum">
              <a:rPr lang="en-US"/>
              <a:t>31</a:t>
            </a:fld>
            <a:endParaRPr lang="en-US"/>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To</a:t>
            </a:r>
            <a:r>
              <a:rPr/>
              <a:t> </a:t>
            </a:r>
            <a:r>
              <a:rPr/>
              <a:t>create</a:t>
            </a:r>
            <a:r>
              <a:rPr/>
              <a:t> </a:t>
            </a:r>
            <a:r>
              <a:rPr/>
              <a:t>a</a:t>
            </a:r>
            <a:r>
              <a:rPr/>
              <a:t> </a:t>
            </a:r>
            <a:r>
              <a:rPr/>
              <a:t>gradient</a:t>
            </a:r>
            <a:r>
              <a:rPr/>
              <a:t> </a:t>
            </a:r>
            <a:r>
              <a:rPr/>
              <a:t>from</a:t>
            </a:r>
            <a:r>
              <a:rPr/>
              <a:t> </a:t>
            </a:r>
            <a:r>
              <a:rPr/>
              <a:t>red</a:t>
            </a:r>
            <a:r>
              <a:rPr/>
              <a:t> </a:t>
            </a:r>
            <a:r>
              <a:rPr/>
              <a:t>through</a:t>
            </a:r>
            <a:r>
              <a:rPr/>
              <a:t> </a:t>
            </a:r>
            <a:r>
              <a:rPr/>
              <a:t>the</a:t>
            </a:r>
            <a:r>
              <a:rPr/>
              <a:t> </a:t>
            </a:r>
            <a:r>
              <a:rPr/>
              <a:t>lighter</a:t>
            </a:r>
            <a:r>
              <a:rPr/>
              <a:t> </a:t>
            </a:r>
            <a:r>
              <a:rPr/>
              <a:t>shades</a:t>
            </a:r>
            <a:r>
              <a:rPr/>
              <a:t> </a:t>
            </a:r>
            <a:r>
              <a:rPr/>
              <a:t>of</a:t>
            </a:r>
            <a:r>
              <a:rPr/>
              <a:t> </a:t>
            </a:r>
            <a:r>
              <a:rPr/>
              <a:t>red</a:t>
            </a:r>
            <a:r>
              <a:rPr/>
              <a:t> </a:t>
            </a:r>
            <a:r>
              <a:rPr/>
              <a:t>(pinkish,</a:t>
            </a:r>
            <a:r>
              <a:rPr/>
              <a:t> </a:t>
            </a:r>
            <a:r>
              <a:rPr/>
              <a:t>actually)</a:t>
            </a:r>
            <a:r>
              <a:rPr/>
              <a:t> </a:t>
            </a:r>
            <a:r>
              <a:rPr/>
              <a:t>to</a:t>
            </a:r>
            <a:r>
              <a:rPr/>
              <a:t> </a:t>
            </a:r>
            <a:r>
              <a:rPr/>
              <a:t>white,</a:t>
            </a:r>
            <a:r>
              <a:rPr/>
              <a:t> </a:t>
            </a:r>
            <a:r>
              <a:rPr/>
              <a:t>keep</a:t>
            </a:r>
            <a:r>
              <a:rPr/>
              <a:t> </a:t>
            </a:r>
            <a:r>
              <a:rPr/>
              <a:t>the</a:t>
            </a:r>
            <a:r>
              <a:rPr/>
              <a:t> </a:t>
            </a:r>
            <a:r>
              <a:rPr/>
              <a:t>red</a:t>
            </a:r>
            <a:r>
              <a:rPr/>
              <a:t> </a:t>
            </a:r>
            <a:r>
              <a:rPr/>
              <a:t>channel</a:t>
            </a:r>
            <a:r>
              <a:rPr/>
              <a:t> </a:t>
            </a:r>
            <a:r>
              <a:rPr/>
              <a:t>at</a:t>
            </a:r>
            <a:r>
              <a:rPr/>
              <a:t> </a:t>
            </a:r>
            <a:r>
              <a:rPr/>
              <a:t>full</a:t>
            </a:r>
            <a:r>
              <a:rPr/>
              <a:t> </a:t>
            </a:r>
            <a:r>
              <a:rPr/>
              <a:t>strength</a:t>
            </a:r>
            <a:r>
              <a:rPr/>
              <a:t> </a:t>
            </a:r>
            <a:r>
              <a:rPr/>
              <a:t>(FF)</a:t>
            </a:r>
            <a:r>
              <a:rPr/>
              <a:t> </a:t>
            </a:r>
            <a:r>
              <a:rPr/>
              <a:t>and</a:t>
            </a:r>
            <a:r>
              <a:rPr/>
              <a:t> </a:t>
            </a:r>
            <a:r>
              <a:rPr/>
              <a:t>vary</a:t>
            </a:r>
            <a:r>
              <a:rPr/>
              <a:t> </a:t>
            </a:r>
            <a:r>
              <a:rPr/>
              <a:t>the</a:t>
            </a:r>
            <a:r>
              <a:rPr/>
              <a:t> </a:t>
            </a:r>
            <a:r>
              <a:rPr/>
              <a:t>green</a:t>
            </a:r>
            <a:r>
              <a:rPr/>
              <a:t> </a:t>
            </a:r>
            <a:r>
              <a:rPr/>
              <a:t>and</a:t>
            </a:r>
            <a:r>
              <a:rPr/>
              <a:t> </a:t>
            </a:r>
            <a:r>
              <a:rPr/>
              <a:t>blue</a:t>
            </a:r>
            <a:r>
              <a:rPr/>
              <a:t> </a:t>
            </a:r>
            <a:r>
              <a:rPr/>
              <a:t>channels</a:t>
            </a:r>
            <a:r>
              <a:rPr/>
              <a:t> </a:t>
            </a:r>
            <a:r>
              <a:rPr/>
              <a:t>from</a:t>
            </a:r>
            <a:r>
              <a:rPr/>
              <a:t> </a:t>
            </a:r>
            <a:r>
              <a:rPr/>
              <a:t>00</a:t>
            </a:r>
            <a:r>
              <a:rPr/>
              <a:t> </a:t>
            </a:r>
            <a:r>
              <a:rPr/>
              <a:t>to</a:t>
            </a:r>
            <a:r>
              <a:rPr/>
              <a:t> </a:t>
            </a:r>
            <a:r>
              <a:rPr/>
              <a:t>FF.</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Similary,</a:t>
            </a:r>
            <a:r>
              <a:rPr/>
              <a:t> </a:t>
            </a:r>
            <a:r>
              <a:rPr/>
              <a:t>you</a:t>
            </a:r>
            <a:r>
              <a:rPr/>
              <a:t> </a:t>
            </a:r>
            <a:r>
              <a:rPr/>
              <a:t>can</a:t>
            </a:r>
            <a:r>
              <a:rPr/>
              <a:t> </a:t>
            </a:r>
            <a:r>
              <a:rPr/>
              <a:t>create</a:t>
            </a:r>
            <a:r>
              <a:rPr/>
              <a:t> </a:t>
            </a:r>
            <a:r>
              <a:rPr/>
              <a:t>a</a:t>
            </a:r>
            <a:r>
              <a:rPr/>
              <a:t> </a:t>
            </a:r>
            <a:r>
              <a:rPr/>
              <a:t>gradient</a:t>
            </a:r>
            <a:r>
              <a:rPr/>
              <a:t> </a:t>
            </a:r>
            <a:r>
              <a:rPr/>
              <a:t>from</a:t>
            </a:r>
            <a:r>
              <a:rPr/>
              <a:t> </a:t>
            </a:r>
            <a:r>
              <a:rPr/>
              <a:t>pure</a:t>
            </a:r>
            <a:r>
              <a:rPr/>
              <a:t> </a:t>
            </a:r>
            <a:r>
              <a:rPr/>
              <a:t>green</a:t>
            </a:r>
            <a:r>
              <a:rPr/>
              <a:t> </a:t>
            </a:r>
            <a:r>
              <a:rPr/>
              <a:t>through</a:t>
            </a:r>
            <a:r>
              <a:rPr/>
              <a:t> </a:t>
            </a:r>
            <a:r>
              <a:rPr/>
              <a:t>the</a:t>
            </a:r>
            <a:r>
              <a:rPr/>
              <a:t> </a:t>
            </a:r>
            <a:r>
              <a:rPr/>
              <a:t>lighter</a:t>
            </a:r>
            <a:r>
              <a:rPr/>
              <a:t> </a:t>
            </a:r>
            <a:r>
              <a:rPr/>
              <a:t>shades</a:t>
            </a:r>
            <a:r>
              <a:rPr/>
              <a:t> </a:t>
            </a:r>
            <a:r>
              <a:rPr/>
              <a:t>of</a:t>
            </a:r>
            <a:r>
              <a:rPr/>
              <a:t> </a:t>
            </a:r>
            <a:r>
              <a:rPr/>
              <a:t>green</a:t>
            </a:r>
            <a:r>
              <a:rPr/>
              <a:t> </a:t>
            </a:r>
            <a:r>
              <a:rPr/>
              <a:t>to</a:t>
            </a:r>
            <a:r>
              <a:rPr/>
              <a:t> </a:t>
            </a:r>
            <a:r>
              <a:rPr/>
              <a:t>white.</a:t>
            </a:r>
          </a:p>
        </p:txBody>
      </p:sp>
      <p:sp>
        <p:nvSpPr>
          <p:cNvPr id="4" name="Slide Number Placeholder 3"/>
          <p:cNvSpPr>
            <a:spLocks noGrp="1"/>
          </p:cNvSpPr>
          <p:nvPr>
            <p:ph type="sldNum" sz="quarter" idx="10"/>
          </p:nvPr>
        </p:nvSpPr>
        <p:spPr/>
        <p:txBody>
          <a:bodyPr/>
          <a:lstStyle/>
          <a:p>
            <a:fld id="{18BDFEC3-8487-43E8-A154-7C12CBC1FFF2}" type="slidenum">
              <a:rPr lang="en-US"/>
              <a:t>33</a:t>
            </a:fld>
            <a:endParaRPr lang="en-US"/>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And</a:t>
            </a:r>
            <a:r>
              <a:rPr/>
              <a:t> </a:t>
            </a:r>
            <a:r>
              <a:rPr/>
              <a:t>just</a:t>
            </a:r>
            <a:r>
              <a:rPr/>
              <a:t> </a:t>
            </a:r>
            <a:r>
              <a:rPr/>
              <a:t>as</a:t>
            </a:r>
            <a:r>
              <a:rPr/>
              <a:t> </a:t>
            </a:r>
            <a:r>
              <a:rPr/>
              <a:t>easily</a:t>
            </a:r>
            <a:r>
              <a:rPr/>
              <a:t> </a:t>
            </a:r>
            <a:r>
              <a:rPr/>
              <a:t>you</a:t>
            </a:r>
            <a:r>
              <a:rPr/>
              <a:t> </a:t>
            </a:r>
            <a:r>
              <a:rPr/>
              <a:t>can</a:t>
            </a:r>
            <a:r>
              <a:rPr/>
              <a:t> </a:t>
            </a:r>
            <a:r>
              <a:rPr/>
              <a:t>develop</a:t>
            </a:r>
            <a:r>
              <a:rPr/>
              <a:t> </a:t>
            </a:r>
            <a:r>
              <a:rPr/>
              <a:t>a</a:t>
            </a:r>
            <a:r>
              <a:rPr/>
              <a:t> </a:t>
            </a:r>
            <a:r>
              <a:rPr/>
              <a:t>gradient</a:t>
            </a:r>
            <a:r>
              <a:rPr/>
              <a:t> </a:t>
            </a:r>
            <a:r>
              <a:rPr/>
              <a:t>that</a:t>
            </a:r>
            <a:r>
              <a:rPr/>
              <a:t> </a:t>
            </a:r>
            <a:r>
              <a:rPr/>
              <a:t>goes</a:t>
            </a:r>
            <a:r>
              <a:rPr/>
              <a:t> </a:t>
            </a:r>
            <a:r>
              <a:rPr/>
              <a:t>from</a:t>
            </a:r>
            <a:r>
              <a:rPr/>
              <a:t> </a:t>
            </a:r>
            <a:r>
              <a:rPr/>
              <a:t>pure</a:t>
            </a:r>
            <a:r>
              <a:rPr/>
              <a:t> </a:t>
            </a:r>
            <a:r>
              <a:rPr/>
              <a:t>blue</a:t>
            </a:r>
            <a:r>
              <a:rPr/>
              <a:t> </a:t>
            </a:r>
            <a:r>
              <a:rPr/>
              <a:t>through</a:t>
            </a:r>
            <a:r>
              <a:rPr/>
              <a:t> </a:t>
            </a:r>
            <a:r>
              <a:rPr/>
              <a:t>the</a:t>
            </a:r>
            <a:r>
              <a:rPr/>
              <a:t> </a:t>
            </a:r>
            <a:r>
              <a:rPr/>
              <a:t>lighter</a:t>
            </a:r>
            <a:r>
              <a:rPr/>
              <a:t> </a:t>
            </a:r>
            <a:r>
              <a:rPr/>
              <a:t>shades</a:t>
            </a:r>
            <a:r>
              <a:rPr/>
              <a:t> </a:t>
            </a:r>
            <a:r>
              <a:rPr/>
              <a:t>of</a:t>
            </a:r>
            <a:r>
              <a:rPr/>
              <a:t> </a:t>
            </a:r>
            <a:r>
              <a:rPr/>
              <a:t>blue</a:t>
            </a:r>
            <a:r>
              <a:rPr/>
              <a:t> </a:t>
            </a:r>
            <a:r>
              <a:rPr/>
              <a:t>to</a:t>
            </a:r>
            <a:r>
              <a:rPr/>
              <a:t> </a:t>
            </a:r>
            <a:r>
              <a:rPr/>
              <a:t>white.</a:t>
            </a:r>
          </a:p>
        </p:txBody>
      </p:sp>
      <p:sp>
        <p:nvSpPr>
          <p:cNvPr id="4" name="Slide Number Placeholder 3"/>
          <p:cNvSpPr>
            <a:spLocks noGrp="1"/>
          </p:cNvSpPr>
          <p:nvPr>
            <p:ph type="sldNum" sz="quarter" idx="10"/>
          </p:nvPr>
        </p:nvSpPr>
        <p:spPr/>
        <p:txBody>
          <a:bodyPr/>
          <a:lstStyle/>
          <a:p>
            <a:fld id="{18BDFEC3-8487-43E8-A154-7C12CBC1FFF2}" type="slidenum">
              <a:rPr lang="en-US"/>
              <a:t>34</a:t>
            </a:fld>
            <a:endParaRPr lang="en-US"/>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you</a:t>
            </a:r>
            <a:r>
              <a:rPr/>
              <a:t> </a:t>
            </a:r>
            <a:r>
              <a:rPr/>
              <a:t>want</a:t>
            </a:r>
            <a:r>
              <a:rPr/>
              <a:t> </a:t>
            </a:r>
            <a:r>
              <a:rPr/>
              <a:t>to</a:t>
            </a:r>
            <a:r>
              <a:rPr/>
              <a:t> </a:t>
            </a:r>
            <a:r>
              <a:rPr/>
              <a:t>go</a:t>
            </a:r>
            <a:r>
              <a:rPr/>
              <a:t> </a:t>
            </a:r>
            <a:r>
              <a:rPr/>
              <a:t>from</a:t>
            </a:r>
            <a:r>
              <a:rPr/>
              <a:t> </a:t>
            </a:r>
            <a:r>
              <a:rPr/>
              <a:t>one</a:t>
            </a:r>
            <a:r>
              <a:rPr/>
              <a:t> </a:t>
            </a:r>
            <a:r>
              <a:rPr/>
              <a:t>pure</a:t>
            </a:r>
            <a:r>
              <a:rPr/>
              <a:t> </a:t>
            </a:r>
            <a:r>
              <a:rPr/>
              <a:t>color</a:t>
            </a:r>
            <a:r>
              <a:rPr/>
              <a:t> </a:t>
            </a:r>
            <a:r>
              <a:rPr/>
              <a:t>to</a:t>
            </a:r>
            <a:r>
              <a:rPr/>
              <a:t> </a:t>
            </a:r>
            <a:r>
              <a:rPr/>
              <a:t>another,</a:t>
            </a:r>
            <a:r>
              <a:rPr/>
              <a:t> </a:t>
            </a:r>
            <a:r>
              <a:rPr/>
              <a:t>there</a:t>
            </a:r>
            <a:r>
              <a:rPr/>
              <a:t> </a:t>
            </a:r>
            <a:r>
              <a:rPr/>
              <a:t>is</a:t>
            </a:r>
            <a:r>
              <a:rPr/>
              <a:t> </a:t>
            </a:r>
            <a:r>
              <a:rPr/>
              <a:t>more</a:t>
            </a:r>
            <a:r>
              <a:rPr/>
              <a:t> </a:t>
            </a:r>
            <a:r>
              <a:rPr/>
              <a:t>than</a:t>
            </a:r>
            <a:r>
              <a:rPr/>
              <a:t> </a:t>
            </a:r>
            <a:r>
              <a:rPr/>
              <a:t>one</a:t>
            </a:r>
            <a:r>
              <a:rPr/>
              <a:t> </a:t>
            </a:r>
            <a:r>
              <a:rPr/>
              <a:t>route</a:t>
            </a:r>
            <a:r>
              <a:rPr/>
              <a:t> </a:t>
            </a:r>
            <a:r>
              <a:rPr/>
              <a:t>that</a:t>
            </a:r>
            <a:r>
              <a:rPr/>
              <a:t> </a:t>
            </a:r>
            <a:r>
              <a:rPr/>
              <a:t>works.</a:t>
            </a:r>
            <a:r>
              <a:rPr/>
              <a:t> </a:t>
            </a:r>
            <a:r>
              <a:rPr/>
              <a:t>You</a:t>
            </a:r>
            <a:r>
              <a:rPr/>
              <a:t> </a:t>
            </a:r>
            <a:r>
              <a:rPr/>
              <a:t>can</a:t>
            </a:r>
            <a:r>
              <a:rPr/>
              <a:t> </a:t>
            </a:r>
            <a:r>
              <a:rPr/>
              <a:t>run</a:t>
            </a:r>
            <a:r>
              <a:rPr/>
              <a:t> </a:t>
            </a:r>
            <a:r>
              <a:rPr/>
              <a:t>red</a:t>
            </a:r>
            <a:r>
              <a:rPr/>
              <a:t> </a:t>
            </a:r>
            <a:r>
              <a:rPr/>
              <a:t>to</a:t>
            </a:r>
            <a:r>
              <a:rPr/>
              <a:t> </a:t>
            </a:r>
            <a:r>
              <a:rPr/>
              <a:t>white</a:t>
            </a:r>
            <a:r>
              <a:rPr/>
              <a:t> </a:t>
            </a:r>
            <a:r>
              <a:rPr/>
              <a:t>and</a:t>
            </a:r>
            <a:r>
              <a:rPr/>
              <a:t> </a:t>
            </a:r>
            <a:r>
              <a:rPr/>
              <a:t>then</a:t>
            </a:r>
            <a:r>
              <a:rPr/>
              <a:t> </a:t>
            </a:r>
            <a:r>
              <a:rPr/>
              <a:t>white</a:t>
            </a:r>
            <a:r>
              <a:rPr/>
              <a:t> </a:t>
            </a:r>
            <a:r>
              <a:rPr/>
              <a:t>to</a:t>
            </a:r>
            <a:r>
              <a:rPr/>
              <a:t> </a:t>
            </a:r>
            <a:r>
              <a:rPr/>
              <a:t>green.</a:t>
            </a:r>
          </a:p>
        </p:txBody>
      </p:sp>
      <p:sp>
        <p:nvSpPr>
          <p:cNvPr id="4" name="Slide Number Placeholder 3"/>
          <p:cNvSpPr>
            <a:spLocks noGrp="1"/>
          </p:cNvSpPr>
          <p:nvPr>
            <p:ph type="sldNum" sz="quarter" idx="10"/>
          </p:nvPr>
        </p:nvSpPr>
        <p:spPr/>
        <p:txBody>
          <a:bodyPr/>
          <a:lstStyle/>
          <a:p>
            <a:fld id="{18BDFEC3-8487-43E8-A154-7C12CBC1FFF2}" type="slidenum">
              <a:rPr lang="en-US"/>
              <a:t>35</a:t>
            </a:fld>
            <a:endParaRPr lang="en-US"/>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common</a:t>
            </a:r>
            <a:r>
              <a:rPr/>
              <a:t> </a:t>
            </a:r>
            <a:r>
              <a:rPr/>
              <a:t>gradient</a:t>
            </a:r>
            <a:r>
              <a:rPr/>
              <a:t> </a:t>
            </a:r>
            <a:r>
              <a:rPr/>
              <a:t>for</a:t>
            </a:r>
            <a:r>
              <a:rPr/>
              <a:t> </a:t>
            </a:r>
            <a:r>
              <a:rPr/>
              <a:t>red</a:t>
            </a:r>
            <a:r>
              <a:rPr/>
              <a:t> </a:t>
            </a:r>
            <a:r>
              <a:rPr/>
              <a:t>to</a:t>
            </a:r>
            <a:r>
              <a:rPr/>
              <a:t> </a:t>
            </a:r>
            <a:r>
              <a:rPr/>
              <a:t>green</a:t>
            </a:r>
            <a:r>
              <a:rPr/>
              <a:t> </a:t>
            </a:r>
            <a:r>
              <a:rPr/>
              <a:t>relies</a:t>
            </a:r>
            <a:r>
              <a:rPr/>
              <a:t> </a:t>
            </a:r>
            <a:r>
              <a:rPr/>
              <a:t>on</a:t>
            </a:r>
            <a:r>
              <a:rPr/>
              <a:t> </a:t>
            </a:r>
            <a:r>
              <a:rPr/>
              <a:t>the</a:t>
            </a:r>
            <a:r>
              <a:rPr/>
              <a:t> </a:t>
            </a:r>
            <a:r>
              <a:rPr/>
              <a:t>fact</a:t>
            </a:r>
            <a:r>
              <a:rPr/>
              <a:t> </a:t>
            </a:r>
            <a:r>
              <a:rPr/>
              <a:t>that</a:t>
            </a:r>
            <a:r>
              <a:rPr/>
              <a:t> </a:t>
            </a:r>
            <a:r>
              <a:rPr/>
              <a:t>yellow</a:t>
            </a:r>
            <a:r>
              <a:rPr/>
              <a:t> </a:t>
            </a:r>
            <a:r>
              <a:rPr/>
              <a:t>is</a:t>
            </a:r>
            <a:r>
              <a:rPr/>
              <a:t> </a:t>
            </a:r>
            <a:r>
              <a:rPr/>
              <a:t>a</a:t>
            </a:r>
            <a:r>
              <a:rPr/>
              <a:t> </a:t>
            </a:r>
            <a:r>
              <a:rPr/>
              <a:t>combination</a:t>
            </a:r>
            <a:r>
              <a:rPr/>
              <a:t> </a:t>
            </a:r>
            <a:r>
              <a:rPr/>
              <a:t>of</a:t>
            </a:r>
            <a:r>
              <a:rPr/>
              <a:t> </a:t>
            </a:r>
            <a:r>
              <a:rPr/>
              <a:t>red</a:t>
            </a:r>
            <a:r>
              <a:rPr/>
              <a:t> </a:t>
            </a:r>
            <a:r>
              <a:rPr/>
              <a:t>and</a:t>
            </a:r>
            <a:r>
              <a:rPr/>
              <a:t> </a:t>
            </a:r>
            <a:r>
              <a:rPr/>
              <a:t>green.</a:t>
            </a:r>
            <a:r>
              <a:rPr/>
              <a:t> </a:t>
            </a:r>
            <a:r>
              <a:rPr/>
              <a:t>So</a:t>
            </a:r>
            <a:r>
              <a:rPr/>
              <a:t> </a:t>
            </a:r>
            <a:r>
              <a:rPr/>
              <a:t>start</a:t>
            </a:r>
            <a:r>
              <a:rPr/>
              <a:t> </a:t>
            </a:r>
            <a:r>
              <a:rPr/>
              <a:t>with</a:t>
            </a:r>
            <a:r>
              <a:rPr/>
              <a:t> </a:t>
            </a:r>
            <a:r>
              <a:rPr/>
              <a:t>red</a:t>
            </a:r>
            <a:r>
              <a:rPr/>
              <a:t> </a:t>
            </a:r>
            <a:r>
              <a:rPr/>
              <a:t>at</a:t>
            </a:r>
            <a:r>
              <a:rPr/>
              <a:t> </a:t>
            </a:r>
            <a:r>
              <a:rPr/>
              <a:t>full</a:t>
            </a:r>
            <a:r>
              <a:rPr/>
              <a:t> </a:t>
            </a:r>
            <a:r>
              <a:rPr/>
              <a:t>blast</a:t>
            </a:r>
            <a:r>
              <a:rPr/>
              <a:t> </a:t>
            </a:r>
            <a:r>
              <a:rPr/>
              <a:t>(FF),</a:t>
            </a:r>
            <a:r>
              <a:rPr/>
              <a:t> </a:t>
            </a:r>
            <a:r>
              <a:rPr/>
              <a:t>green</a:t>
            </a:r>
            <a:r>
              <a:rPr/>
              <a:t> </a:t>
            </a:r>
            <a:r>
              <a:rPr/>
              <a:t>at</a:t>
            </a:r>
            <a:r>
              <a:rPr/>
              <a:t> </a:t>
            </a:r>
            <a:r>
              <a:rPr/>
              <a:t>zero</a:t>
            </a:r>
            <a:r>
              <a:rPr/>
              <a:t> </a:t>
            </a:r>
            <a:r>
              <a:rPr/>
              <a:t>(and</a:t>
            </a:r>
            <a:r>
              <a:rPr/>
              <a:t> </a:t>
            </a:r>
            <a:r>
              <a:rPr/>
              <a:t>blue</a:t>
            </a:r>
            <a:r>
              <a:rPr/>
              <a:t> </a:t>
            </a:r>
            <a:r>
              <a:rPr/>
              <a:t>at</a:t>
            </a:r>
            <a:r>
              <a:rPr/>
              <a:t> </a:t>
            </a:r>
            <a:r>
              <a:rPr/>
              <a:t>zero).</a:t>
            </a:r>
            <a:r>
              <a:rPr/>
              <a:t> </a:t>
            </a:r>
            <a:r>
              <a:rPr/>
              <a:t>Move</a:t>
            </a:r>
            <a:r>
              <a:rPr/>
              <a:t> </a:t>
            </a:r>
            <a:r>
              <a:rPr/>
              <a:t>towards</a:t>
            </a:r>
            <a:r>
              <a:rPr/>
              <a:t> </a:t>
            </a:r>
            <a:r>
              <a:rPr/>
              <a:t>yellow</a:t>
            </a:r>
            <a:r>
              <a:rPr/>
              <a:t> </a:t>
            </a:r>
            <a:r>
              <a:rPr/>
              <a:t>by</a:t>
            </a:r>
            <a:r>
              <a:rPr/>
              <a:t> </a:t>
            </a:r>
            <a:r>
              <a:rPr/>
              <a:t>mixing</a:t>
            </a:r>
            <a:r>
              <a:rPr/>
              <a:t> </a:t>
            </a:r>
            <a:r>
              <a:rPr/>
              <a:t>in</a:t>
            </a:r>
            <a:r>
              <a:rPr/>
              <a:t> </a:t>
            </a:r>
            <a:r>
              <a:rPr/>
              <a:t>a</a:t>
            </a:r>
            <a:r>
              <a:rPr/>
              <a:t> </a:t>
            </a:r>
            <a:r>
              <a:rPr/>
              <a:t>bit</a:t>
            </a:r>
            <a:r>
              <a:rPr/>
              <a:t> </a:t>
            </a:r>
            <a:r>
              <a:rPr/>
              <a:t>more</a:t>
            </a:r>
            <a:r>
              <a:rPr/>
              <a:t> </a:t>
            </a:r>
            <a:r>
              <a:rPr/>
              <a:t>green.</a:t>
            </a:r>
            <a:r>
              <a:rPr/>
              <a:t> </a:t>
            </a:r>
            <a:r>
              <a:rPr/>
              <a:t>Once</a:t>
            </a:r>
            <a:r>
              <a:rPr/>
              <a:t> </a:t>
            </a:r>
            <a:r>
              <a:rPr/>
              <a:t>you</a:t>
            </a:r>
            <a:r>
              <a:rPr/>
              <a:t> </a:t>
            </a:r>
            <a:r>
              <a:rPr/>
              <a:t>get</a:t>
            </a:r>
            <a:r>
              <a:rPr/>
              <a:t> </a:t>
            </a:r>
            <a:r>
              <a:rPr/>
              <a:t>to</a:t>
            </a:r>
            <a:r>
              <a:rPr/>
              <a:t> </a:t>
            </a:r>
            <a:r>
              <a:rPr/>
              <a:t>pure</a:t>
            </a:r>
            <a:r>
              <a:rPr/>
              <a:t> </a:t>
            </a:r>
            <a:r>
              <a:rPr/>
              <a:t>yellow</a:t>
            </a:r>
            <a:r>
              <a:rPr/>
              <a:t> </a:t>
            </a:r>
            <a:r>
              <a:rPr/>
              <a:t>(FF</a:t>
            </a:r>
            <a:r>
              <a:rPr/>
              <a:t> </a:t>
            </a:r>
            <a:r>
              <a:rPr/>
              <a:t>in</a:t>
            </a:r>
            <a:r>
              <a:rPr/>
              <a:t> </a:t>
            </a:r>
            <a:r>
              <a:rPr/>
              <a:t>the</a:t>
            </a:r>
            <a:r>
              <a:rPr/>
              <a:t> </a:t>
            </a:r>
            <a:r>
              <a:rPr/>
              <a:t>green</a:t>
            </a:r>
            <a:r>
              <a:rPr/>
              <a:t> </a:t>
            </a:r>
            <a:r>
              <a:rPr/>
              <a:t>and</a:t>
            </a:r>
            <a:r>
              <a:rPr/>
              <a:t> </a:t>
            </a:r>
            <a:r>
              <a:rPr/>
              <a:t>red</a:t>
            </a:r>
            <a:r>
              <a:rPr/>
              <a:t> </a:t>
            </a:r>
            <a:r>
              <a:rPr/>
              <a:t>channels),</a:t>
            </a:r>
            <a:r>
              <a:rPr/>
              <a:t> </a:t>
            </a:r>
            <a:r>
              <a:rPr/>
              <a:t>reverse</a:t>
            </a:r>
            <a:r>
              <a:rPr/>
              <a:t> </a:t>
            </a:r>
            <a:r>
              <a:rPr/>
              <a:t>this</a:t>
            </a:r>
            <a:r>
              <a:rPr/>
              <a:t> </a:t>
            </a:r>
            <a:r>
              <a:rPr/>
              <a:t>process</a:t>
            </a:r>
            <a:r>
              <a:rPr/>
              <a:t> </a:t>
            </a:r>
            <a:r>
              <a:rPr/>
              <a:t>by</a:t>
            </a:r>
            <a:r>
              <a:rPr/>
              <a:t> </a:t>
            </a:r>
            <a:r>
              <a:rPr/>
              <a:t>keeping</a:t>
            </a:r>
            <a:r>
              <a:rPr/>
              <a:t> </a:t>
            </a:r>
            <a:r>
              <a:rPr/>
              <a:t>the</a:t>
            </a:r>
            <a:r>
              <a:rPr/>
              <a:t> </a:t>
            </a:r>
            <a:r>
              <a:rPr/>
              <a:t>green</a:t>
            </a:r>
            <a:r>
              <a:rPr/>
              <a:t> </a:t>
            </a:r>
            <a:r>
              <a:rPr/>
              <a:t>channel</a:t>
            </a:r>
            <a:r>
              <a:rPr/>
              <a:t> </a:t>
            </a:r>
            <a:r>
              <a:rPr/>
              <a:t>at</a:t>
            </a:r>
            <a:r>
              <a:rPr/>
              <a:t> </a:t>
            </a:r>
            <a:r>
              <a:rPr/>
              <a:t>full</a:t>
            </a:r>
            <a:r>
              <a:rPr/>
              <a:t> </a:t>
            </a:r>
            <a:r>
              <a:rPr/>
              <a:t>blast</a:t>
            </a:r>
            <a:r>
              <a:rPr/>
              <a:t> </a:t>
            </a:r>
            <a:r>
              <a:rPr/>
              <a:t>(FF)</a:t>
            </a:r>
            <a:r>
              <a:rPr/>
              <a:t> </a:t>
            </a:r>
            <a:r>
              <a:rPr/>
              <a:t>and</a:t>
            </a:r>
            <a:r>
              <a:rPr/>
              <a:t> </a:t>
            </a:r>
            <a:r>
              <a:rPr/>
              <a:t>gradually</a:t>
            </a:r>
            <a:r>
              <a:rPr/>
              <a:t> </a:t>
            </a:r>
            <a:r>
              <a:rPr/>
              <a:t>reduce</a:t>
            </a:r>
            <a:r>
              <a:rPr/>
              <a:t> </a:t>
            </a:r>
            <a:r>
              <a:rPr/>
              <a:t>the</a:t>
            </a:r>
            <a:r>
              <a:rPr/>
              <a:t> </a:t>
            </a:r>
            <a:r>
              <a:rPr/>
              <a:t>red</a:t>
            </a:r>
            <a:r>
              <a:rPr/>
              <a:t> </a:t>
            </a:r>
            <a:r>
              <a:rPr/>
              <a:t>channel</a:t>
            </a:r>
            <a:r>
              <a:rPr/>
              <a:t> </a:t>
            </a:r>
            <a:r>
              <a:rPr/>
              <a:t>to</a:t>
            </a:r>
            <a:r>
              <a:rPr/>
              <a:t> </a:t>
            </a:r>
            <a:r>
              <a:rPr/>
              <a:t>zero.</a:t>
            </a:r>
          </a:p>
        </p:txBody>
      </p:sp>
      <p:sp>
        <p:nvSpPr>
          <p:cNvPr id="4" name="Slide Number Placeholder 3"/>
          <p:cNvSpPr>
            <a:spLocks noGrp="1"/>
          </p:cNvSpPr>
          <p:nvPr>
            <p:ph type="sldNum" sz="quarter" idx="10"/>
          </p:nvPr>
        </p:nvSpPr>
        <p:spPr/>
        <p:txBody>
          <a:bodyPr/>
          <a:lstStyle/>
          <a:p>
            <a:fld id="{18BDFEC3-8487-43E8-A154-7C12CBC1FFF2}" type="slidenum">
              <a:rPr lang="en-US"/>
              <a:t>36</a:t>
            </a:fld>
            <a:endParaRPr lang="en-US"/>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you</a:t>
            </a:r>
            <a:r>
              <a:rPr/>
              <a:t> </a:t>
            </a:r>
            <a:r>
              <a:rPr/>
              <a:t>want</a:t>
            </a:r>
            <a:r>
              <a:rPr/>
              <a:t> </a:t>
            </a:r>
            <a:r>
              <a:rPr/>
              <a:t>to</a:t>
            </a:r>
            <a:r>
              <a:rPr/>
              <a:t> </a:t>
            </a:r>
            <a:r>
              <a:rPr/>
              <a:t>use</a:t>
            </a:r>
            <a:r>
              <a:rPr/>
              <a:t> </a:t>
            </a:r>
            <a:r>
              <a:rPr/>
              <a:t>colors</a:t>
            </a:r>
            <a:r>
              <a:rPr/>
              <a:t> </a:t>
            </a:r>
            <a:r>
              <a:rPr/>
              <a:t>to</a:t>
            </a:r>
            <a:r>
              <a:rPr/>
              <a:t> </a:t>
            </a:r>
            <a:r>
              <a:rPr/>
              <a:t>represent</a:t>
            </a:r>
            <a:r>
              <a:rPr/>
              <a:t> </a:t>
            </a:r>
            <a:r>
              <a:rPr/>
              <a:t>categories,</a:t>
            </a:r>
            <a:r>
              <a:rPr/>
              <a:t> </a:t>
            </a:r>
            <a:r>
              <a:rPr/>
              <a:t>you</a:t>
            </a:r>
            <a:r>
              <a:rPr/>
              <a:t> </a:t>
            </a:r>
            <a:r>
              <a:rPr/>
              <a:t>want</a:t>
            </a:r>
            <a:r>
              <a:rPr/>
              <a:t> </a:t>
            </a:r>
            <a:r>
              <a:rPr/>
              <a:t>every</a:t>
            </a:r>
            <a:r>
              <a:rPr/>
              <a:t> </a:t>
            </a:r>
            <a:r>
              <a:rPr/>
              <a:t>color</a:t>
            </a:r>
            <a:r>
              <a:rPr/>
              <a:t> </a:t>
            </a:r>
            <a:r>
              <a:rPr/>
              <a:t>value</a:t>
            </a:r>
            <a:r>
              <a:rPr/>
              <a:t> </a:t>
            </a:r>
            <a:r>
              <a:rPr/>
              <a:t>to</a:t>
            </a:r>
            <a:r>
              <a:rPr/>
              <a:t> </a:t>
            </a:r>
            <a:r>
              <a:rPr/>
              <a:t>be</a:t>
            </a:r>
            <a:r>
              <a:rPr/>
              <a:t> </a:t>
            </a:r>
            <a:r>
              <a:rPr/>
              <a:t>readily</a:t>
            </a:r>
            <a:r>
              <a:rPr/>
              <a:t> </a:t>
            </a:r>
            <a:r>
              <a:rPr/>
              <a:t>distinguishable</a:t>
            </a:r>
            <a:r>
              <a:rPr/>
              <a:t> </a:t>
            </a:r>
            <a:r>
              <a:rPr/>
              <a:t>from</a:t>
            </a:r>
            <a:r>
              <a:rPr/>
              <a:t> </a:t>
            </a:r>
            <a:r>
              <a:rPr/>
              <a:t>every</a:t>
            </a:r>
            <a:r>
              <a:rPr/>
              <a:t> </a:t>
            </a:r>
            <a:r>
              <a:rPr/>
              <a:t>other</a:t>
            </a:r>
            <a:r>
              <a:rPr/>
              <a:t> </a:t>
            </a:r>
            <a:r>
              <a:rPr/>
              <a:t>color</a:t>
            </a:r>
            <a:r>
              <a:rPr/>
              <a:t> </a:t>
            </a:r>
            <a:r>
              <a:rPr/>
              <a:t>value.</a:t>
            </a:r>
            <a:r>
              <a:rPr/>
              <a:t> </a:t>
            </a:r>
            <a:r>
              <a:rPr/>
              <a:t>Python/Altair</a:t>
            </a:r>
            <a:r>
              <a:rPr/>
              <a:t> </a:t>
            </a:r>
            <a:r>
              <a:rPr/>
              <a:t>offers</a:t>
            </a:r>
            <a:r>
              <a:rPr/>
              <a:t> </a:t>
            </a:r>
            <a:r>
              <a:rPr/>
              <a:t>some</a:t>
            </a:r>
            <a:r>
              <a:rPr/>
              <a:t> </a:t>
            </a:r>
            <a:r>
              <a:rPr/>
              <a:t>pretty</a:t>
            </a:r>
            <a:r>
              <a:rPr/>
              <a:t> </a:t>
            </a:r>
            <a:r>
              <a:rPr/>
              <a:t>good</a:t>
            </a:r>
            <a:r>
              <a:rPr/>
              <a:t> </a:t>
            </a:r>
            <a:r>
              <a:rPr/>
              <a:t>choices</a:t>
            </a:r>
            <a:r>
              <a:rPr/>
              <a:t> </a:t>
            </a:r>
            <a:r>
              <a:rPr/>
              <a:t>if</a:t>
            </a:r>
            <a:r>
              <a:rPr/>
              <a:t> </a:t>
            </a:r>
            <a:r>
              <a:rPr/>
              <a:t>you</a:t>
            </a:r>
            <a:r>
              <a:rPr/>
              <a:t> </a:t>
            </a:r>
            <a:r>
              <a:rPr/>
              <a:t>have</a:t>
            </a:r>
            <a:r>
              <a:rPr/>
              <a:t> </a:t>
            </a:r>
            <a:r>
              <a:rPr/>
              <a:t>10</a:t>
            </a:r>
            <a:r>
              <a:rPr/>
              <a:t> </a:t>
            </a:r>
            <a:r>
              <a:rPr/>
              <a:t>or</a:t>
            </a:r>
            <a:r>
              <a:rPr/>
              <a:t> </a:t>
            </a:r>
            <a:r>
              <a:rPr/>
              <a:t>less</a:t>
            </a:r>
            <a:r>
              <a:rPr/>
              <a:t> </a:t>
            </a:r>
            <a:r>
              <a:rPr/>
              <a:t>levels</a:t>
            </a:r>
            <a:r>
              <a:rPr/>
              <a:t> </a:t>
            </a:r>
            <a:r>
              <a:rPr/>
              <a:t>for</a:t>
            </a:r>
            <a:r>
              <a:rPr/>
              <a:t> </a:t>
            </a:r>
            <a:r>
              <a:rPr/>
              <a:t>your</a:t>
            </a:r>
            <a:r>
              <a:rPr/>
              <a:t> </a:t>
            </a:r>
            <a:r>
              <a:rPr/>
              <a:t>categories.</a:t>
            </a:r>
            <a:r>
              <a:rPr/>
              <a:t> </a:t>
            </a:r>
            <a:r>
              <a:rPr/>
              <a:t>If</a:t>
            </a:r>
            <a:r>
              <a:rPr/>
              <a:t> </a:t>
            </a:r>
            <a:r>
              <a:rPr/>
              <a:t>you</a:t>
            </a:r>
            <a:r>
              <a:rPr/>
              <a:t> </a:t>
            </a:r>
            <a:r>
              <a:rPr/>
              <a:t>have</a:t>
            </a:r>
            <a:r>
              <a:rPr/>
              <a:t> </a:t>
            </a:r>
            <a:r>
              <a:rPr/>
              <a:t>more</a:t>
            </a:r>
            <a:r>
              <a:rPr/>
              <a:t> </a:t>
            </a:r>
            <a:r>
              <a:rPr/>
              <a:t>than</a:t>
            </a:r>
            <a:r>
              <a:rPr/>
              <a:t> </a:t>
            </a:r>
            <a:r>
              <a:rPr/>
              <a:t>10</a:t>
            </a:r>
            <a:r>
              <a:rPr/>
              <a:t> </a:t>
            </a:r>
            <a:r>
              <a:rPr/>
              <a:t>categories,</a:t>
            </a:r>
            <a:r>
              <a:rPr/>
              <a:t> </a:t>
            </a:r>
            <a:r>
              <a:rPr/>
              <a:t>you</a:t>
            </a:r>
            <a:r>
              <a:rPr/>
              <a:t> </a:t>
            </a:r>
            <a:r>
              <a:rPr/>
              <a:t>have</a:t>
            </a:r>
            <a:r>
              <a:rPr/>
              <a:t> </a:t>
            </a:r>
            <a:r>
              <a:rPr/>
              <a:t>to</a:t>
            </a:r>
            <a:r>
              <a:rPr/>
              <a:t> </a:t>
            </a:r>
            <a:r>
              <a:rPr/>
              <a:t>live</a:t>
            </a:r>
            <a:r>
              <a:rPr/>
              <a:t> </a:t>
            </a:r>
            <a:r>
              <a:rPr/>
              <a:t>with</a:t>
            </a:r>
            <a:r>
              <a:rPr/>
              <a:t> </a:t>
            </a:r>
            <a:r>
              <a:rPr/>
              <a:t>some</a:t>
            </a:r>
            <a:r>
              <a:rPr/>
              <a:t> </a:t>
            </a:r>
            <a:r>
              <a:rPr/>
              <a:t>colors</a:t>
            </a:r>
            <a:r>
              <a:rPr/>
              <a:t> </a:t>
            </a:r>
            <a:r>
              <a:rPr/>
              <a:t>being</a:t>
            </a:r>
            <a:r>
              <a:rPr/>
              <a:t> </a:t>
            </a:r>
            <a:r>
              <a:rPr/>
              <a:t>only</a:t>
            </a:r>
            <a:r>
              <a:rPr/>
              <a:t> </a:t>
            </a:r>
            <a:r>
              <a:rPr/>
              <a:t>slightly</a:t>
            </a:r>
            <a:r>
              <a:rPr/>
              <a:t> </a:t>
            </a:r>
            <a:r>
              <a:rPr/>
              <a:t>different</a:t>
            </a:r>
            <a:r>
              <a:rPr/>
              <a:t> </a:t>
            </a:r>
            <a:r>
              <a:rPr/>
              <a:t>than</a:t>
            </a:r>
            <a:r>
              <a:rPr/>
              <a:t> </a:t>
            </a:r>
            <a:r>
              <a:rPr/>
              <a:t>the</a:t>
            </a:r>
            <a:r>
              <a:rPr/>
              <a:t> </a:t>
            </a:r>
            <a:r>
              <a:rPr/>
              <a:t>others.</a:t>
            </a:r>
          </a:p>
        </p:txBody>
      </p:sp>
      <p:sp>
        <p:nvSpPr>
          <p:cNvPr id="4" name="Slide Number Placeholder 3"/>
          <p:cNvSpPr>
            <a:spLocks noGrp="1"/>
          </p:cNvSpPr>
          <p:nvPr>
            <p:ph type="sldNum" sz="quarter" idx="10"/>
          </p:nvPr>
        </p:nvSpPr>
        <p:spPr/>
        <p:txBody>
          <a:bodyPr/>
          <a:lstStyle/>
          <a:p>
            <a:fld id="{18BDFEC3-8487-43E8-A154-7C12CBC1FFF2}" type="slidenum">
              <a:rPr lang="en-US"/>
              <a:t>37</a:t>
            </a:fld>
            <a:endParaRPr lang="en-US"/>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Python/Altair</a:t>
            </a:r>
            <a:r>
              <a:rPr/>
              <a:t> </a:t>
            </a:r>
            <a:r>
              <a:rPr/>
              <a:t>has</a:t>
            </a:r>
            <a:r>
              <a:rPr/>
              <a:t> </a:t>
            </a:r>
            <a:r>
              <a:rPr/>
              <a:t>several</a:t>
            </a:r>
            <a:r>
              <a:rPr/>
              <a:t> </a:t>
            </a:r>
            <a:r>
              <a:rPr/>
              <a:t>single</a:t>
            </a:r>
            <a:r>
              <a:rPr/>
              <a:t> </a:t>
            </a:r>
            <a:r>
              <a:rPr/>
              <a:t>hue</a:t>
            </a:r>
            <a:r>
              <a:rPr/>
              <a:t> </a:t>
            </a:r>
            <a:r>
              <a:rPr/>
              <a:t>gradients</a:t>
            </a:r>
            <a:r>
              <a:rPr/>
              <a:t> </a:t>
            </a:r>
            <a:r>
              <a:rPr/>
              <a:t>that</a:t>
            </a:r>
            <a:r>
              <a:rPr/>
              <a:t> </a:t>
            </a:r>
            <a:r>
              <a:rPr/>
              <a:t>go</a:t>
            </a:r>
            <a:r>
              <a:rPr/>
              <a:t> </a:t>
            </a:r>
            <a:r>
              <a:rPr/>
              <a:t>from</a:t>
            </a:r>
            <a:r>
              <a:rPr/>
              <a:t> </a:t>
            </a:r>
            <a:r>
              <a:rPr/>
              <a:t>a</a:t>
            </a:r>
            <a:r>
              <a:rPr/>
              <a:t> </a:t>
            </a:r>
            <a:r>
              <a:rPr/>
              <a:t>very</a:t>
            </a:r>
            <a:r>
              <a:rPr/>
              <a:t> </a:t>
            </a:r>
            <a:r>
              <a:rPr/>
              <a:t>light</a:t>
            </a:r>
            <a:r>
              <a:rPr/>
              <a:t> </a:t>
            </a:r>
            <a:r>
              <a:rPr/>
              <a:t>to</a:t>
            </a:r>
            <a:r>
              <a:rPr/>
              <a:t> </a:t>
            </a:r>
            <a:r>
              <a:rPr/>
              <a:t>very</a:t>
            </a:r>
            <a:r>
              <a:rPr/>
              <a:t> </a:t>
            </a:r>
            <a:r>
              <a:rPr/>
              <a:t>dark</a:t>
            </a:r>
            <a:r>
              <a:rPr/>
              <a:t> </a:t>
            </a:r>
            <a:r>
              <a:rPr/>
              <a:t>in</a:t>
            </a:r>
            <a:r>
              <a:rPr/>
              <a:t> </a:t>
            </a:r>
            <a:r>
              <a:rPr/>
              <a:t>a</a:t>
            </a:r>
            <a:r>
              <a:rPr/>
              <a:t> </a:t>
            </a:r>
            <a:r>
              <a:rPr/>
              <a:t>variety</a:t>
            </a:r>
            <a:r>
              <a:rPr/>
              <a:t> </a:t>
            </a:r>
            <a:r>
              <a:rPr/>
              <a:t>of</a:t>
            </a:r>
            <a:r>
              <a:rPr/>
              <a:t> </a:t>
            </a:r>
            <a:r>
              <a:rPr/>
              <a:t>hues.</a:t>
            </a:r>
          </a:p>
        </p:txBody>
      </p:sp>
      <p:sp>
        <p:nvSpPr>
          <p:cNvPr id="4" name="Slide Number Placeholder 3"/>
          <p:cNvSpPr>
            <a:spLocks noGrp="1"/>
          </p:cNvSpPr>
          <p:nvPr>
            <p:ph type="sldNum" sz="quarter" idx="10"/>
          </p:nvPr>
        </p:nvSpPr>
        <p:spPr/>
        <p:txBody>
          <a:bodyPr/>
          <a:lstStyle/>
          <a:p>
            <a:fld id="{18BDFEC3-8487-43E8-A154-7C12CBC1FFF2}" type="slidenum">
              <a:rPr lang="en-US"/>
              <a:t>38</a:t>
            </a:fld>
            <a:endParaRPr lang="en-US"/>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multi-hue</a:t>
            </a:r>
            <a:r>
              <a:rPr/>
              <a:t> </a:t>
            </a:r>
            <a:r>
              <a:rPr/>
              <a:t>color</a:t>
            </a:r>
            <a:r>
              <a:rPr/>
              <a:t> </a:t>
            </a:r>
            <a:r>
              <a:rPr/>
              <a:t>schemes</a:t>
            </a:r>
            <a:r>
              <a:rPr/>
              <a:t> </a:t>
            </a:r>
            <a:r>
              <a:rPr/>
              <a:t>in</a:t>
            </a:r>
            <a:r>
              <a:rPr/>
              <a:t> </a:t>
            </a:r>
            <a:r>
              <a:rPr/>
              <a:t>Python/Altair</a:t>
            </a:r>
            <a:r>
              <a:rPr/>
              <a:t> </a:t>
            </a:r>
            <a:r>
              <a:rPr/>
              <a:t>transition</a:t>
            </a:r>
            <a:r>
              <a:rPr/>
              <a:t> </a:t>
            </a:r>
            <a:r>
              <a:rPr/>
              <a:t>from</a:t>
            </a:r>
            <a:r>
              <a:rPr/>
              <a:t> </a:t>
            </a:r>
            <a:r>
              <a:rPr/>
              <a:t>one</a:t>
            </a:r>
            <a:r>
              <a:rPr/>
              <a:t> </a:t>
            </a:r>
            <a:r>
              <a:rPr/>
              <a:t>hue</a:t>
            </a:r>
            <a:r>
              <a:rPr/>
              <a:t> </a:t>
            </a:r>
            <a:r>
              <a:rPr/>
              <a:t>to</a:t>
            </a:r>
            <a:r>
              <a:rPr/>
              <a:t> </a:t>
            </a:r>
            <a:r>
              <a:rPr/>
              <a:t>another</a:t>
            </a:r>
            <a:r>
              <a:rPr/>
              <a:t> </a:t>
            </a:r>
            <a:r>
              <a:rPr/>
              <a:t>hue.</a:t>
            </a:r>
            <a:r>
              <a:rPr/>
              <a:t> </a:t>
            </a:r>
            <a:r>
              <a:rPr/>
              <a:t>The</a:t>
            </a:r>
            <a:r>
              <a:rPr/>
              <a:t> </a:t>
            </a:r>
            <a:r>
              <a:rPr/>
              <a:t>colors</a:t>
            </a:r>
            <a:r>
              <a:rPr/>
              <a:t> </a:t>
            </a:r>
            <a:r>
              <a:rPr/>
              <a:t>are</a:t>
            </a:r>
            <a:r>
              <a:rPr/>
              <a:t> </a:t>
            </a:r>
            <a:r>
              <a:rPr/>
              <a:t>more</a:t>
            </a:r>
            <a:r>
              <a:rPr/>
              <a:t> </a:t>
            </a:r>
            <a:r>
              <a:rPr/>
              <a:t>or</a:t>
            </a:r>
            <a:r>
              <a:rPr/>
              <a:t> </a:t>
            </a:r>
            <a:r>
              <a:rPr/>
              <a:t>less</a:t>
            </a:r>
            <a:r>
              <a:rPr/>
              <a:t> </a:t>
            </a:r>
            <a:r>
              <a:rPr/>
              <a:t>equally</a:t>
            </a:r>
            <a:r>
              <a:rPr/>
              <a:t> </a:t>
            </a:r>
            <a:r>
              <a:rPr/>
              <a:t>intense</a:t>
            </a:r>
            <a:r>
              <a:rPr/>
              <a:t> </a:t>
            </a:r>
            <a:r>
              <a:rPr/>
              <a:t>throughout</a:t>
            </a:r>
            <a:r>
              <a:rPr/>
              <a:t> </a:t>
            </a:r>
            <a:r>
              <a:rPr/>
              <a:t>the</a:t>
            </a:r>
            <a:r>
              <a:rPr/>
              <a:t> </a:t>
            </a:r>
            <a:r>
              <a:rPr/>
              <a:t>entire</a:t>
            </a:r>
            <a:r>
              <a:rPr/>
              <a:t> </a:t>
            </a:r>
            <a:r>
              <a:rPr/>
              <a:t>range.</a:t>
            </a:r>
          </a:p>
        </p:txBody>
      </p:sp>
      <p:sp>
        <p:nvSpPr>
          <p:cNvPr id="4" name="Slide Number Placeholder 3"/>
          <p:cNvSpPr>
            <a:spLocks noGrp="1"/>
          </p:cNvSpPr>
          <p:nvPr>
            <p:ph type="sldNum" sz="quarter" idx="10"/>
          </p:nvPr>
        </p:nvSpPr>
        <p:spPr/>
        <p:txBody>
          <a:bodyPr/>
          <a:lstStyle/>
          <a:p>
            <a:fld id="{18BDFEC3-8487-43E8-A154-7C12CBC1FFF2}" type="slidenum">
              <a:rPr lang="en-US"/>
              <a:t>39</a:t>
            </a:fld>
            <a:endParaRPr lang="en-US"/>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diverging</a:t>
            </a:r>
            <a:r>
              <a:rPr/>
              <a:t> </a:t>
            </a:r>
            <a:r>
              <a:rPr/>
              <a:t>schemes</a:t>
            </a:r>
            <a:r>
              <a:rPr/>
              <a:t> </a:t>
            </a:r>
            <a:r>
              <a:rPr/>
              <a:t>also</a:t>
            </a:r>
            <a:r>
              <a:rPr/>
              <a:t> </a:t>
            </a:r>
            <a:r>
              <a:rPr/>
              <a:t>transition</a:t>
            </a:r>
            <a:r>
              <a:rPr/>
              <a:t> </a:t>
            </a:r>
            <a:r>
              <a:rPr/>
              <a:t>from</a:t>
            </a:r>
            <a:r>
              <a:rPr/>
              <a:t> </a:t>
            </a:r>
            <a:r>
              <a:rPr/>
              <a:t>one</a:t>
            </a:r>
            <a:r>
              <a:rPr/>
              <a:t> </a:t>
            </a:r>
            <a:r>
              <a:rPr/>
              <a:t>hue</a:t>
            </a:r>
            <a:r>
              <a:rPr/>
              <a:t> </a:t>
            </a:r>
            <a:r>
              <a:rPr/>
              <a:t>to</a:t>
            </a:r>
            <a:r>
              <a:rPr/>
              <a:t> </a:t>
            </a:r>
            <a:r>
              <a:rPr/>
              <a:t>another</a:t>
            </a:r>
            <a:r>
              <a:rPr/>
              <a:t> </a:t>
            </a:r>
            <a:r>
              <a:rPr/>
              <a:t>but</a:t>
            </a:r>
            <a:r>
              <a:rPr/>
              <a:t> </a:t>
            </a:r>
            <a:r>
              <a:rPr/>
              <a:t>in</a:t>
            </a:r>
            <a:r>
              <a:rPr/>
              <a:t> </a:t>
            </a:r>
            <a:r>
              <a:rPr/>
              <a:t>the</a:t>
            </a:r>
            <a:r>
              <a:rPr/>
              <a:t> </a:t>
            </a:r>
            <a:r>
              <a:rPr/>
              <a:t>middle</a:t>
            </a:r>
            <a:r>
              <a:rPr/>
              <a:t> </a:t>
            </a:r>
            <a:r>
              <a:rPr/>
              <a:t>the</a:t>
            </a:r>
            <a:r>
              <a:rPr/>
              <a:t> </a:t>
            </a:r>
            <a:r>
              <a:rPr/>
              <a:t>colors</a:t>
            </a:r>
            <a:r>
              <a:rPr/>
              <a:t> </a:t>
            </a:r>
            <a:r>
              <a:rPr/>
              <a:t>lose</a:t>
            </a:r>
            <a:r>
              <a:rPr/>
              <a:t> </a:t>
            </a:r>
            <a:r>
              <a:rPr/>
              <a:t>all</a:t>
            </a:r>
            <a:r>
              <a:rPr/>
              <a:t> </a:t>
            </a:r>
            <a:r>
              <a:rPr/>
              <a:t>their</a:t>
            </a:r>
            <a:r>
              <a:rPr/>
              <a:t> </a:t>
            </a:r>
            <a:r>
              <a:rPr/>
              <a:t>intensity,</a:t>
            </a:r>
            <a:r>
              <a:rPr/>
              <a:t> </a:t>
            </a:r>
            <a:r>
              <a:rPr/>
              <a:t>fading</a:t>
            </a:r>
            <a:r>
              <a:rPr/>
              <a:t> </a:t>
            </a:r>
            <a:r>
              <a:rPr/>
              <a:t>away</a:t>
            </a:r>
            <a:r>
              <a:rPr/>
              <a:t> </a:t>
            </a:r>
            <a:r>
              <a:rPr/>
              <a:t>to</a:t>
            </a:r>
            <a:r>
              <a:rPr/>
              <a:t> </a:t>
            </a:r>
            <a:r>
              <a:rPr/>
              <a:t>white</a:t>
            </a:r>
            <a:r>
              <a:rPr/>
              <a:t> </a:t>
            </a:r>
            <a:r>
              <a:rPr/>
              <a:t>or</a:t>
            </a:r>
            <a:r>
              <a:rPr/>
              <a:t> </a:t>
            </a:r>
            <a:r>
              <a:rPr/>
              <a:t>gray.</a:t>
            </a:r>
          </a:p>
        </p:txBody>
      </p:sp>
      <p:sp>
        <p:nvSpPr>
          <p:cNvPr id="4" name="Slide Number Placeholder 3"/>
          <p:cNvSpPr>
            <a:spLocks noGrp="1"/>
          </p:cNvSpPr>
          <p:nvPr>
            <p:ph type="sldNum" sz="quarter" idx="10"/>
          </p:nvPr>
        </p:nvSpPr>
        <p:spPr/>
        <p:txBody>
          <a:bodyPr/>
          <a:lstStyle/>
          <a:p>
            <a:fld id="{18BDFEC3-8487-43E8-A154-7C12CBC1FFF2}" type="slidenum">
              <a:rPr lang="en-US"/>
              <a:t>40</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Python</a:t>
            </a:r>
            <a:r>
              <a:rPr/>
              <a:t> </a:t>
            </a:r>
            <a:r>
              <a:rPr/>
              <a:t>output.</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can</a:t>
            </a:r>
            <a:r>
              <a:rPr/>
              <a:t> </a:t>
            </a:r>
            <a:r>
              <a:rPr/>
              <a:t>get</a:t>
            </a:r>
            <a:r>
              <a:rPr/>
              <a:t> </a:t>
            </a:r>
            <a:r>
              <a:rPr/>
              <a:t>color</a:t>
            </a:r>
            <a:r>
              <a:rPr/>
              <a:t> </a:t>
            </a:r>
            <a:r>
              <a:rPr/>
              <a:t>schemes</a:t>
            </a:r>
            <a:r>
              <a:rPr/>
              <a:t> </a:t>
            </a:r>
            <a:r>
              <a:rPr/>
              <a:t>from</a:t>
            </a:r>
            <a:r>
              <a:rPr/>
              <a:t> </a:t>
            </a:r>
            <a:r>
              <a:rPr/>
              <a:t>various</a:t>
            </a:r>
            <a:r>
              <a:rPr/>
              <a:t> </a:t>
            </a:r>
            <a:r>
              <a:rPr/>
              <a:t>sources</a:t>
            </a:r>
            <a:r>
              <a:rPr/>
              <a:t> </a:t>
            </a:r>
            <a:r>
              <a:rPr/>
              <a:t>in</a:t>
            </a:r>
            <a:r>
              <a:rPr/>
              <a:t> </a:t>
            </a:r>
            <a:r>
              <a:rPr/>
              <a:t>R.</a:t>
            </a:r>
            <a:r>
              <a:rPr/>
              <a:t> </a:t>
            </a:r>
            <a:r>
              <a:rPr/>
              <a:t>One</a:t>
            </a:r>
            <a:r>
              <a:rPr/>
              <a:t> </a:t>
            </a:r>
            <a:r>
              <a:rPr/>
              <a:t>of</a:t>
            </a:r>
            <a:r>
              <a:rPr/>
              <a:t> </a:t>
            </a:r>
            <a:r>
              <a:rPr/>
              <a:t>the</a:t>
            </a:r>
            <a:r>
              <a:rPr/>
              <a:t> </a:t>
            </a:r>
            <a:r>
              <a:rPr/>
              <a:t>best</a:t>
            </a:r>
            <a:r>
              <a:rPr/>
              <a:t> </a:t>
            </a:r>
            <a:r>
              <a:rPr/>
              <a:t>and</a:t>
            </a:r>
            <a:r>
              <a:rPr/>
              <a:t> </a:t>
            </a:r>
            <a:r>
              <a:rPr/>
              <a:t>most</a:t>
            </a:r>
            <a:r>
              <a:rPr/>
              <a:t> </a:t>
            </a:r>
            <a:r>
              <a:rPr/>
              <a:t>popular</a:t>
            </a:r>
            <a:r>
              <a:rPr/>
              <a:t> </a:t>
            </a:r>
            <a:r>
              <a:rPr/>
              <a:t>is</a:t>
            </a:r>
            <a:r>
              <a:rPr/>
              <a:t> </a:t>
            </a:r>
            <a:r>
              <a:rPr/>
              <a:t>called</a:t>
            </a:r>
            <a:r>
              <a:rPr/>
              <a:t> </a:t>
            </a:r>
            <a:r>
              <a:rPr/>
              <a:t>Color</a:t>
            </a:r>
            <a:r>
              <a:rPr/>
              <a:t> </a:t>
            </a:r>
            <a:r>
              <a:rPr/>
              <a:t>Brewer.</a:t>
            </a:r>
            <a:r>
              <a:rPr/>
              <a:t> </a:t>
            </a:r>
            <a:r>
              <a:rPr/>
              <a:t>It</a:t>
            </a:r>
            <a:r>
              <a:rPr/>
              <a:t> </a:t>
            </a:r>
            <a:r>
              <a:rPr/>
              <a:t>has</a:t>
            </a:r>
            <a:r>
              <a:rPr/>
              <a:t> </a:t>
            </a:r>
            <a:r>
              <a:rPr/>
              <a:t>color</a:t>
            </a:r>
            <a:r>
              <a:rPr/>
              <a:t> </a:t>
            </a:r>
            <a:r>
              <a:rPr/>
              <a:t>schemes</a:t>
            </a:r>
            <a:r>
              <a:rPr/>
              <a:t> </a:t>
            </a:r>
            <a:r>
              <a:rPr/>
              <a:t>in</a:t>
            </a:r>
            <a:r>
              <a:rPr/>
              <a:t> </a:t>
            </a:r>
            <a:r>
              <a:rPr/>
              <a:t>three</a:t>
            </a:r>
            <a:r>
              <a:rPr/>
              <a:t> </a:t>
            </a:r>
            <a:r>
              <a:rPr/>
              <a:t>areas:</a:t>
            </a:r>
            <a:r>
              <a:rPr/>
              <a:t> </a:t>
            </a:r>
            <a:r>
              <a:rPr/>
              <a:t>qualitative,</a:t>
            </a:r>
            <a:r>
              <a:rPr/>
              <a:t> </a:t>
            </a:r>
            <a:r>
              <a:rPr/>
              <a:t>sequential,</a:t>
            </a:r>
            <a:r>
              <a:rPr/>
              <a:t> </a:t>
            </a:r>
            <a:r>
              <a:rPr/>
              <a:t>and</a:t>
            </a:r>
            <a:r>
              <a:rPr/>
              <a:t> </a:t>
            </a:r>
            <a:r>
              <a:rPr/>
              <a:t>diverging.</a:t>
            </a:r>
            <a:r>
              <a:rPr/>
              <a:t> </a:t>
            </a:r>
            <a:r>
              <a:rPr/>
              <a:t>Here</a:t>
            </a:r>
            <a:r>
              <a:rPr/>
              <a:t> </a:t>
            </a:r>
            <a:r>
              <a:rPr/>
              <a:t>are</a:t>
            </a:r>
            <a:r>
              <a:rPr/>
              <a:t> </a:t>
            </a:r>
            <a:r>
              <a:rPr/>
              <a:t>the</a:t>
            </a:r>
            <a:r>
              <a:rPr/>
              <a:t> </a:t>
            </a:r>
            <a:r>
              <a:rPr/>
              <a:t>qualitative</a:t>
            </a:r>
            <a:r>
              <a:rPr/>
              <a:t> </a:t>
            </a:r>
            <a:r>
              <a:rPr/>
              <a:t>color</a:t>
            </a:r>
            <a:r>
              <a:rPr/>
              <a:t> </a:t>
            </a:r>
            <a:r>
              <a:rPr/>
              <a:t>schemes.</a:t>
            </a:r>
          </a:p>
          <a:p>
            <a:pPr lvl="0" marL="0" indent="0">
              <a:buNone/>
            </a:pPr>
          </a:p>
          <a:p>
            <a:pPr lvl="0" marL="0" indent="0">
              <a:buNone/>
            </a:pPr>
            <a:r>
              <a:rPr/>
              <a:t>Notice</a:t>
            </a:r>
            <a:r>
              <a:rPr/>
              <a:t> </a:t>
            </a:r>
            <a:r>
              <a:rPr/>
              <a:t>that</a:t>
            </a:r>
            <a:r>
              <a:rPr/>
              <a:t> </a:t>
            </a:r>
            <a:r>
              <a:rPr/>
              <a:t>R</a:t>
            </a:r>
            <a:r>
              <a:rPr/>
              <a:t> </a:t>
            </a:r>
            <a:r>
              <a:rPr/>
              <a:t>does</a:t>
            </a:r>
            <a:r>
              <a:rPr/>
              <a:t> </a:t>
            </a:r>
            <a:r>
              <a:rPr/>
              <a:t>not</a:t>
            </a:r>
            <a:r>
              <a:rPr/>
              <a:t> </a:t>
            </a:r>
            <a:r>
              <a:rPr/>
              <a:t>try</a:t>
            </a:r>
            <a:r>
              <a:rPr/>
              <a:t> </a:t>
            </a:r>
            <a:r>
              <a:rPr/>
              <a:t>to</a:t>
            </a:r>
            <a:r>
              <a:rPr/>
              <a:t> </a:t>
            </a:r>
            <a:r>
              <a:rPr/>
              <a:t>present</a:t>
            </a:r>
            <a:r>
              <a:rPr/>
              <a:t> </a:t>
            </a:r>
            <a:r>
              <a:rPr/>
              <a:t>a</a:t>
            </a:r>
            <a:r>
              <a:rPr/>
              <a:t> </a:t>
            </a:r>
            <a:r>
              <a:rPr/>
              <a:t>categorical</a:t>
            </a:r>
            <a:r>
              <a:rPr/>
              <a:t> </a:t>
            </a:r>
            <a:r>
              <a:rPr/>
              <a:t>color</a:t>
            </a:r>
            <a:r>
              <a:rPr/>
              <a:t> </a:t>
            </a:r>
            <a:r>
              <a:rPr/>
              <a:t>scheme</a:t>
            </a:r>
            <a:r>
              <a:rPr/>
              <a:t> </a:t>
            </a:r>
            <a:r>
              <a:rPr/>
              <a:t>with</a:t>
            </a:r>
            <a:r>
              <a:rPr/>
              <a:t> </a:t>
            </a:r>
            <a:r>
              <a:rPr/>
              <a:t>more</a:t>
            </a:r>
            <a:r>
              <a:rPr/>
              <a:t> </a:t>
            </a:r>
            <a:r>
              <a:rPr/>
              <a:t>than</a:t>
            </a:r>
            <a:r>
              <a:rPr/>
              <a:t> </a:t>
            </a:r>
            <a:r>
              <a:rPr/>
              <a:t>12</a:t>
            </a:r>
            <a:r>
              <a:rPr/>
              <a:t> </a:t>
            </a:r>
            <a:r>
              <a:rPr/>
              <a:t>values.</a:t>
            </a:r>
            <a:r>
              <a:rPr/>
              <a:t> </a:t>
            </a:r>
            <a:r>
              <a:rPr/>
              <a:t>These</a:t>
            </a:r>
            <a:r>
              <a:rPr/>
              <a:t> </a:t>
            </a:r>
            <a:r>
              <a:rPr/>
              <a:t>schemes</a:t>
            </a:r>
            <a:r>
              <a:rPr/>
              <a:t> </a:t>
            </a:r>
            <a:r>
              <a:rPr/>
              <a:t>do</a:t>
            </a:r>
            <a:r>
              <a:rPr/>
              <a:t> </a:t>
            </a:r>
            <a:r>
              <a:rPr/>
              <a:t>a</a:t>
            </a:r>
            <a:r>
              <a:rPr/>
              <a:t> </a:t>
            </a:r>
            <a:r>
              <a:rPr/>
              <a:t>fairly</a:t>
            </a:r>
            <a:r>
              <a:rPr/>
              <a:t> </a:t>
            </a:r>
            <a:r>
              <a:rPr/>
              <a:t>good</a:t>
            </a:r>
            <a:r>
              <a:rPr/>
              <a:t> </a:t>
            </a:r>
            <a:r>
              <a:rPr/>
              <a:t>job</a:t>
            </a:r>
            <a:r>
              <a:rPr/>
              <a:t> </a:t>
            </a:r>
            <a:r>
              <a:rPr/>
              <a:t>of</a:t>
            </a:r>
            <a:r>
              <a:rPr/>
              <a:t> </a:t>
            </a:r>
            <a:r>
              <a:rPr/>
              <a:t>keeping</a:t>
            </a:r>
            <a:r>
              <a:rPr/>
              <a:t> </a:t>
            </a:r>
            <a:r>
              <a:rPr/>
              <a:t>each</a:t>
            </a:r>
            <a:r>
              <a:rPr/>
              <a:t> </a:t>
            </a:r>
            <a:r>
              <a:rPr/>
              <a:t>of</a:t>
            </a:r>
            <a:r>
              <a:rPr/>
              <a:t> </a:t>
            </a:r>
            <a:r>
              <a:rPr/>
              <a:t>the</a:t>
            </a:r>
            <a:r>
              <a:rPr/>
              <a:t> </a:t>
            </a:r>
            <a:r>
              <a:rPr/>
              <a:t>colors</a:t>
            </a:r>
            <a:r>
              <a:rPr/>
              <a:t> </a:t>
            </a:r>
            <a:r>
              <a:rPr/>
              <a:t>reasonably</a:t>
            </a:r>
            <a:r>
              <a:rPr/>
              <a:t> </a:t>
            </a:r>
            <a:r>
              <a:rPr/>
              <a:t>different</a:t>
            </a:r>
            <a:r>
              <a:rPr/>
              <a:t> </a:t>
            </a:r>
            <a:r>
              <a:rPr/>
              <a:t>from</a:t>
            </a:r>
            <a:r>
              <a:rPr/>
              <a:t> </a:t>
            </a:r>
            <a:r>
              <a:rPr/>
              <a:t>the</a:t>
            </a:r>
            <a:r>
              <a:rPr/>
              <a:t> </a:t>
            </a:r>
            <a:r>
              <a:rPr/>
              <a:t>others.</a:t>
            </a:r>
          </a:p>
        </p:txBody>
      </p:sp>
      <p:sp>
        <p:nvSpPr>
          <p:cNvPr id="4" name="Slide Number Placeholder 3"/>
          <p:cNvSpPr>
            <a:spLocks noGrp="1"/>
          </p:cNvSpPr>
          <p:nvPr>
            <p:ph type="sldNum" sz="quarter" idx="10"/>
          </p:nvPr>
        </p:nvSpPr>
        <p:spPr/>
        <p:txBody>
          <a:bodyPr/>
          <a:lstStyle/>
          <a:p>
            <a:fld id="{18BDFEC3-8487-43E8-A154-7C12CBC1FFF2}" type="slidenum">
              <a:rPr lang="en-US"/>
              <a:t>43</a:t>
            </a:fld>
            <a:endParaRPr lang="en-US"/>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Tableau</a:t>
            </a:r>
            <a:r>
              <a:rPr/>
              <a:t> </a:t>
            </a:r>
            <a:r>
              <a:rPr/>
              <a:t>has</a:t>
            </a:r>
            <a:r>
              <a:rPr/>
              <a:t> </a:t>
            </a:r>
            <a:r>
              <a:rPr/>
              <a:t>quite</a:t>
            </a:r>
            <a:r>
              <a:rPr/>
              <a:t> </a:t>
            </a:r>
            <a:r>
              <a:rPr/>
              <a:t>a</a:t>
            </a:r>
            <a:r>
              <a:rPr/>
              <a:t> </a:t>
            </a:r>
            <a:r>
              <a:rPr/>
              <a:t>few</a:t>
            </a:r>
            <a:r>
              <a:rPr/>
              <a:t> </a:t>
            </a:r>
            <a:r>
              <a:rPr/>
              <a:t>choices</a:t>
            </a:r>
            <a:r>
              <a:rPr/>
              <a:t> </a:t>
            </a:r>
            <a:r>
              <a:rPr/>
              <a:t>for</a:t>
            </a:r>
            <a:r>
              <a:rPr/>
              <a:t> </a:t>
            </a:r>
            <a:r>
              <a:rPr/>
              <a:t>a</a:t>
            </a:r>
            <a:r>
              <a:rPr/>
              <a:t> </a:t>
            </a:r>
            <a:r>
              <a:rPr/>
              <a:t>continuous</a:t>
            </a:r>
            <a:r>
              <a:rPr/>
              <a:t> </a:t>
            </a:r>
            <a:r>
              <a:rPr/>
              <a:t>color</a:t>
            </a:r>
            <a:r>
              <a:rPr/>
              <a:t> </a:t>
            </a:r>
            <a:r>
              <a:rPr/>
              <a:t>gradient,</a:t>
            </a:r>
            <a:r>
              <a:rPr/>
              <a:t> </a:t>
            </a:r>
            <a:r>
              <a:rPr/>
              <a:t>but</a:t>
            </a:r>
            <a:r>
              <a:rPr/>
              <a:t> </a:t>
            </a:r>
            <a:r>
              <a:rPr/>
              <a:t>they</a:t>
            </a:r>
            <a:r>
              <a:rPr/>
              <a:t> </a:t>
            </a:r>
            <a:r>
              <a:rPr/>
              <a:t>are</a:t>
            </a:r>
            <a:r>
              <a:rPr/>
              <a:t> </a:t>
            </a:r>
            <a:r>
              <a:rPr/>
              <a:t>not</a:t>
            </a:r>
            <a:r>
              <a:rPr/>
              <a:t> </a:t>
            </a:r>
            <a:r>
              <a:rPr/>
              <a:t>as</a:t>
            </a:r>
            <a:r>
              <a:rPr/>
              <a:t> </a:t>
            </a:r>
            <a:r>
              <a:rPr/>
              <a:t>neatly</a:t>
            </a:r>
            <a:r>
              <a:rPr/>
              <a:t> </a:t>
            </a:r>
            <a:r>
              <a:rPr/>
              <a:t>categorized</a:t>
            </a:r>
            <a:r>
              <a:rPr/>
              <a:t> </a:t>
            </a:r>
            <a:r>
              <a:rPr/>
              <a:t>as</a:t>
            </a:r>
            <a:r>
              <a:rPr/>
              <a:t> </a:t>
            </a:r>
            <a:r>
              <a:rPr/>
              <a:t>the</a:t>
            </a:r>
            <a:r>
              <a:rPr/>
              <a:t> </a:t>
            </a:r>
            <a:r>
              <a:rPr/>
              <a:t>ones</a:t>
            </a:r>
            <a:r>
              <a:rPr/>
              <a:t> </a:t>
            </a:r>
            <a:r>
              <a:rPr/>
              <a:t>in</a:t>
            </a:r>
            <a:r>
              <a:rPr/>
              <a:t> </a:t>
            </a:r>
            <a:r>
              <a:rPr/>
              <a:t>Python/Altair</a:t>
            </a:r>
            <a:r>
              <a:rPr/>
              <a:t> </a:t>
            </a:r>
            <a:r>
              <a:rPr/>
              <a:t>and</a:t>
            </a:r>
            <a:r>
              <a:rPr/>
              <a:t> </a:t>
            </a:r>
            <a:r>
              <a:rPr/>
              <a:t>R.</a:t>
            </a:r>
          </a:p>
          <a:p>
            <a:pPr lvl="0" marL="0" indent="0">
              <a:buNone/>
            </a:pPr>
          </a:p>
          <a:p>
            <a:pPr lvl="0" marL="0" indent="0">
              <a:buNone/>
            </a:pPr>
            <a:r>
              <a:rPr/>
              <a:t>https://help.tableau.com/current/pro/desktop/en-us/viewparts_marks_markproperties_color.htm</a:t>
            </a:r>
          </a:p>
        </p:txBody>
      </p:sp>
      <p:sp>
        <p:nvSpPr>
          <p:cNvPr id="4" name="Slide Number Placeholder 3"/>
          <p:cNvSpPr>
            <a:spLocks noGrp="1"/>
          </p:cNvSpPr>
          <p:nvPr>
            <p:ph type="sldNum" sz="quarter" idx="10"/>
          </p:nvPr>
        </p:nvSpPr>
        <p:spPr/>
        <p:txBody>
          <a:bodyPr/>
          <a:lstStyle/>
          <a:p>
            <a:fld id="{18BDFEC3-8487-43E8-A154-7C12CBC1FFF2}" type="slidenum">
              <a:rPr lang="en-US"/>
              <a:t>47</a:t>
            </a:fld>
            <a:endParaRPr lang="en-US"/>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discrete</a:t>
            </a:r>
            <a:r>
              <a:rPr/>
              <a:t> </a:t>
            </a:r>
            <a:r>
              <a:rPr/>
              <a:t>choices</a:t>
            </a:r>
            <a:r>
              <a:rPr/>
              <a:t> </a:t>
            </a:r>
            <a:r>
              <a:rPr/>
              <a:t>(for</a:t>
            </a:r>
            <a:r>
              <a:rPr/>
              <a:t> </a:t>
            </a:r>
            <a:r>
              <a:rPr/>
              <a:t>representing</a:t>
            </a:r>
            <a:r>
              <a:rPr/>
              <a:t> </a:t>
            </a:r>
            <a:r>
              <a:rPr/>
              <a:t>categories</a:t>
            </a:r>
            <a:r>
              <a:rPr/>
              <a:t> </a:t>
            </a:r>
            <a:r>
              <a:rPr/>
              <a:t>using</a:t>
            </a:r>
            <a:r>
              <a:rPr/>
              <a:t> </a:t>
            </a:r>
            <a:r>
              <a:rPr/>
              <a:t>color)</a:t>
            </a:r>
            <a:r>
              <a:rPr/>
              <a:t> </a:t>
            </a:r>
            <a:r>
              <a:rPr/>
              <a:t>are</a:t>
            </a:r>
            <a:r>
              <a:rPr/>
              <a:t> </a:t>
            </a:r>
            <a:r>
              <a:rPr/>
              <a:t>also</a:t>
            </a:r>
            <a:r>
              <a:rPr/>
              <a:t> </a:t>
            </a:r>
            <a:r>
              <a:rPr/>
              <a:t>quite</a:t>
            </a:r>
            <a:r>
              <a:rPr/>
              <a:t> </a:t>
            </a:r>
            <a:r>
              <a:rPr/>
              <a:t>diverse,</a:t>
            </a:r>
            <a:r>
              <a:rPr/>
              <a:t> </a:t>
            </a:r>
            <a:r>
              <a:rPr/>
              <a:t>but</a:t>
            </a:r>
            <a:r>
              <a:rPr/>
              <a:t> </a:t>
            </a:r>
            <a:r>
              <a:rPr/>
              <a:t>they</a:t>
            </a:r>
            <a:r>
              <a:rPr/>
              <a:t> </a:t>
            </a:r>
            <a:r>
              <a:rPr/>
              <a:t>seem</a:t>
            </a:r>
            <a:r>
              <a:rPr/>
              <a:t> </a:t>
            </a:r>
            <a:r>
              <a:rPr/>
              <a:t>hard</a:t>
            </a:r>
            <a:r>
              <a:rPr/>
              <a:t> </a:t>
            </a:r>
            <a:r>
              <a:rPr/>
              <a:t>to</a:t>
            </a:r>
            <a:r>
              <a:rPr/>
              <a:t> </a:t>
            </a:r>
            <a:r>
              <a:rPr/>
              <a:t>group</a:t>
            </a:r>
            <a:r>
              <a:rPr/>
              <a:t> </a:t>
            </a:r>
            <a:r>
              <a:rPr/>
              <a:t>into</a:t>
            </a:r>
            <a:r>
              <a:rPr/>
              <a:t> </a:t>
            </a:r>
            <a:r>
              <a:rPr/>
              <a:t>any</a:t>
            </a:r>
            <a:r>
              <a:rPr/>
              <a:t> </a:t>
            </a:r>
            <a:r>
              <a:rPr/>
              <a:t>pattern.</a:t>
            </a:r>
          </a:p>
        </p:txBody>
      </p:sp>
      <p:sp>
        <p:nvSpPr>
          <p:cNvPr id="4" name="Slide Number Placeholder 3"/>
          <p:cNvSpPr>
            <a:spLocks noGrp="1"/>
          </p:cNvSpPr>
          <p:nvPr>
            <p:ph type="sldNum" sz="quarter" idx="10"/>
          </p:nvPr>
        </p:nvSpPr>
        <p:spPr/>
        <p:txBody>
          <a:bodyPr/>
          <a:lstStyle/>
          <a:p>
            <a:fld id="{18BDFEC3-8487-43E8-A154-7C12CBC1FFF2}" type="slidenum">
              <a:rPr lang="en-US"/>
              <a:t>48</a:t>
            </a:fld>
            <a:endParaRPr lang="en-US"/>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what</a:t>
            </a:r>
            <a:r>
              <a:rPr/>
              <a:t> </a:t>
            </a:r>
            <a:r>
              <a:rPr/>
              <a:t>the</a:t>
            </a:r>
            <a:r>
              <a:rPr/>
              <a:t> </a:t>
            </a:r>
            <a:r>
              <a:rPr/>
              <a:t>Tableau</a:t>
            </a:r>
            <a:r>
              <a:rPr/>
              <a:t> </a:t>
            </a:r>
            <a:r>
              <a:rPr/>
              <a:t>output</a:t>
            </a:r>
            <a:r>
              <a:rPr/>
              <a:t> </a:t>
            </a:r>
            <a:r>
              <a:rPr/>
              <a:t>looks</a:t>
            </a:r>
            <a:r>
              <a:rPr/>
              <a:t> </a:t>
            </a:r>
            <a:r>
              <a:rPr/>
              <a:t>like.</a:t>
            </a:r>
          </a:p>
        </p:txBody>
      </p:sp>
      <p:sp>
        <p:nvSpPr>
          <p:cNvPr id="4" name="Slide Number Placeholder 3"/>
          <p:cNvSpPr>
            <a:spLocks noGrp="1"/>
          </p:cNvSpPr>
          <p:nvPr>
            <p:ph type="sldNum" sz="quarter" idx="10"/>
          </p:nvPr>
        </p:nvSpPr>
        <p:spPr/>
        <p:txBody>
          <a:bodyPr/>
          <a:lstStyle/>
          <a:p>
            <a:fld id="{18BDFEC3-8487-43E8-A154-7C12CBC1FFF2}" type="slidenum">
              <a:rPr lang="en-US"/>
              <a:t>49</a:t>
            </a:fld>
            <a:endParaRPr lang="en-US"/>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HSV</a:t>
            </a:r>
            <a:r>
              <a:rPr/>
              <a:t> </a:t>
            </a:r>
            <a:r>
              <a:rPr/>
              <a:t>system</a:t>
            </a:r>
            <a:r>
              <a:rPr/>
              <a:t> </a:t>
            </a:r>
            <a:r>
              <a:rPr/>
              <a:t>has</a:t>
            </a:r>
            <a:r>
              <a:rPr/>
              <a:t> </a:t>
            </a:r>
            <a:r>
              <a:rPr/>
              <a:t>three</a:t>
            </a:r>
            <a:r>
              <a:rPr/>
              <a:t> </a:t>
            </a:r>
            <a:r>
              <a:rPr/>
              <a:t>parameters,</a:t>
            </a:r>
            <a:r>
              <a:rPr/>
              <a:t> </a:t>
            </a:r>
            <a:r>
              <a:rPr/>
              <a:t>hue,</a:t>
            </a:r>
            <a:r>
              <a:rPr/>
              <a:t> </a:t>
            </a:r>
            <a:r>
              <a:rPr/>
              <a:t>saturation,</a:t>
            </a:r>
            <a:r>
              <a:rPr/>
              <a:t> </a:t>
            </a:r>
            <a:r>
              <a:rPr/>
              <a:t>and</a:t>
            </a:r>
            <a:r>
              <a:rPr/>
              <a:t> </a:t>
            </a:r>
            <a:r>
              <a:rPr/>
              <a:t>value.</a:t>
            </a:r>
            <a:r>
              <a:rPr/>
              <a:t> </a:t>
            </a:r>
            <a:r>
              <a:rPr/>
              <a:t>Hue</a:t>
            </a:r>
            <a:r>
              <a:rPr/>
              <a:t> </a:t>
            </a:r>
            <a:r>
              <a:rPr/>
              <a:t>is</a:t>
            </a:r>
            <a:r>
              <a:rPr/>
              <a:t> </a:t>
            </a:r>
            <a:r>
              <a:rPr/>
              <a:t>a</a:t>
            </a:r>
            <a:r>
              <a:rPr/>
              <a:t> </a:t>
            </a:r>
            <a:r>
              <a:rPr/>
              <a:t>color</a:t>
            </a:r>
            <a:r>
              <a:rPr/>
              <a:t> </a:t>
            </a:r>
            <a:r>
              <a:rPr/>
              <a:t>wheel</a:t>
            </a:r>
            <a:r>
              <a:rPr/>
              <a:t> </a:t>
            </a:r>
            <a:r>
              <a:rPr/>
              <a:t>including</a:t>
            </a:r>
            <a:r>
              <a:rPr/>
              <a:t> </a:t>
            </a:r>
            <a:r>
              <a:rPr/>
              <a:t>red,</a:t>
            </a:r>
            <a:r>
              <a:rPr/>
              <a:t> </a:t>
            </a:r>
            <a:r>
              <a:rPr/>
              <a:t>yellow,</a:t>
            </a:r>
            <a:r>
              <a:rPr/>
              <a:t> </a:t>
            </a:r>
            <a:r>
              <a:rPr/>
              <a:t>green,</a:t>
            </a:r>
            <a:r>
              <a:rPr/>
              <a:t> </a:t>
            </a:r>
            <a:r>
              <a:rPr/>
              <a:t>cyan,</a:t>
            </a:r>
            <a:r>
              <a:rPr/>
              <a:t> </a:t>
            </a:r>
            <a:r>
              <a:rPr/>
              <a:t>blue,</a:t>
            </a:r>
            <a:r>
              <a:rPr/>
              <a:t> </a:t>
            </a:r>
            <a:r>
              <a:rPr/>
              <a:t>and</a:t>
            </a:r>
            <a:r>
              <a:rPr/>
              <a:t> </a:t>
            </a:r>
            <a:r>
              <a:rPr/>
              <a:t>magenta,</a:t>
            </a:r>
            <a:r>
              <a:rPr/>
              <a:t> </a:t>
            </a:r>
            <a:r>
              <a:rPr/>
              <a:t>or</a:t>
            </a:r>
            <a:r>
              <a:rPr/>
              <a:t> </a:t>
            </a:r>
            <a:r>
              <a:rPr/>
              <a:t>some</a:t>
            </a:r>
            <a:r>
              <a:rPr/>
              <a:t> </a:t>
            </a:r>
            <a:r>
              <a:rPr/>
              <a:t>mixture</a:t>
            </a:r>
            <a:r>
              <a:rPr/>
              <a:t> </a:t>
            </a:r>
            <a:r>
              <a:rPr/>
              <a:t>of</a:t>
            </a:r>
            <a:r>
              <a:rPr/>
              <a:t> </a:t>
            </a:r>
            <a:r>
              <a:rPr/>
              <a:t>these</a:t>
            </a:r>
            <a:r>
              <a:rPr/>
              <a:t> </a:t>
            </a:r>
            <a:r>
              <a:rPr/>
              <a:t>colors.</a:t>
            </a:r>
            <a:r>
              <a:rPr/>
              <a:t> </a:t>
            </a:r>
            <a:r>
              <a:rPr/>
              <a:t>Saturation</a:t>
            </a:r>
            <a:r>
              <a:rPr/>
              <a:t> </a:t>
            </a:r>
            <a:r>
              <a:rPr/>
              <a:t>is</a:t>
            </a:r>
            <a:r>
              <a:rPr/>
              <a:t> </a:t>
            </a:r>
            <a:r>
              <a:rPr/>
              <a:t>a</a:t>
            </a:r>
            <a:r>
              <a:rPr/>
              <a:t> </a:t>
            </a:r>
            <a:r>
              <a:rPr/>
              <a:t>measure</a:t>
            </a:r>
            <a:r>
              <a:rPr/>
              <a:t> </a:t>
            </a:r>
            <a:r>
              <a:rPr/>
              <a:t>of</a:t>
            </a:r>
            <a:r>
              <a:rPr/>
              <a:t> </a:t>
            </a:r>
            <a:r>
              <a:rPr/>
              <a:t>intensity</a:t>
            </a:r>
            <a:r>
              <a:rPr/>
              <a:t> </a:t>
            </a:r>
            <a:r>
              <a:rPr/>
              <a:t>or</a:t>
            </a:r>
            <a:r>
              <a:rPr/>
              <a:t> </a:t>
            </a:r>
            <a:r>
              <a:rPr/>
              <a:t>colorfulness.</a:t>
            </a:r>
            <a:r>
              <a:rPr/>
              <a:t> </a:t>
            </a:r>
            <a:r>
              <a:rPr/>
              <a:t>Unsaturated</a:t>
            </a:r>
            <a:r>
              <a:rPr/>
              <a:t> </a:t>
            </a:r>
            <a:r>
              <a:rPr/>
              <a:t>colors</a:t>
            </a:r>
            <a:r>
              <a:rPr/>
              <a:t> </a:t>
            </a:r>
            <a:r>
              <a:rPr/>
              <a:t>produce</a:t>
            </a:r>
            <a:r>
              <a:rPr/>
              <a:t> </a:t>
            </a:r>
            <a:r>
              <a:rPr/>
              <a:t>white</a:t>
            </a:r>
            <a:r>
              <a:rPr/>
              <a:t> </a:t>
            </a:r>
            <a:r>
              <a:rPr/>
              <a:t>or</a:t>
            </a:r>
            <a:r>
              <a:rPr/>
              <a:t> </a:t>
            </a:r>
            <a:r>
              <a:rPr/>
              <a:t>various</a:t>
            </a:r>
            <a:r>
              <a:rPr/>
              <a:t> </a:t>
            </a:r>
            <a:r>
              <a:rPr/>
              <a:t>shades</a:t>
            </a:r>
            <a:r>
              <a:rPr/>
              <a:t> </a:t>
            </a:r>
            <a:r>
              <a:rPr/>
              <a:t>of</a:t>
            </a:r>
            <a:r>
              <a:rPr/>
              <a:t> </a:t>
            </a:r>
            <a:r>
              <a:rPr/>
              <a:t>gray.</a:t>
            </a:r>
            <a:r>
              <a:rPr/>
              <a:t> </a:t>
            </a:r>
            <a:r>
              <a:rPr/>
              <a:t>Value</a:t>
            </a:r>
            <a:r>
              <a:rPr/>
              <a:t> </a:t>
            </a:r>
            <a:r>
              <a:rPr/>
              <a:t>is</a:t>
            </a:r>
            <a:r>
              <a:rPr/>
              <a:t> </a:t>
            </a:r>
            <a:r>
              <a:rPr/>
              <a:t>a</a:t>
            </a:r>
            <a:r>
              <a:rPr/>
              <a:t> </a:t>
            </a:r>
            <a:r>
              <a:rPr/>
              <a:t>measure</a:t>
            </a:r>
            <a:r>
              <a:rPr/>
              <a:t> </a:t>
            </a:r>
            <a:r>
              <a:rPr/>
              <a:t>of</a:t>
            </a:r>
            <a:r>
              <a:rPr/>
              <a:t> </a:t>
            </a:r>
            <a:r>
              <a:rPr/>
              <a:t>darkness</a:t>
            </a:r>
            <a:r>
              <a:rPr/>
              <a:t> </a:t>
            </a:r>
            <a:r>
              <a:rPr/>
              <a:t>and</a:t>
            </a:r>
            <a:r>
              <a:rPr/>
              <a:t> </a:t>
            </a:r>
            <a:r>
              <a:rPr/>
              <a:t>a</a:t>
            </a:r>
            <a:r>
              <a:rPr/>
              <a:t> </a:t>
            </a:r>
            <a:r>
              <a:rPr/>
              <a:t>value</a:t>
            </a:r>
            <a:r>
              <a:rPr/>
              <a:t> </a:t>
            </a:r>
            <a:r>
              <a:rPr/>
              <a:t>of</a:t>
            </a:r>
            <a:r>
              <a:rPr/>
              <a:t> </a:t>
            </a:r>
            <a:r>
              <a:rPr/>
              <a:t>zero</a:t>
            </a:r>
            <a:r>
              <a:rPr/>
              <a:t> </a:t>
            </a:r>
            <a:r>
              <a:rPr/>
              <a:t>is</a:t>
            </a:r>
            <a:r>
              <a:rPr/>
              <a:t> </a:t>
            </a:r>
            <a:r>
              <a:rPr/>
              <a:t>totally</a:t>
            </a:r>
            <a:r>
              <a:rPr/>
              <a:t> </a:t>
            </a:r>
            <a:r>
              <a:rPr/>
              <a:t>black.</a:t>
            </a:r>
          </a:p>
        </p:txBody>
      </p:sp>
      <p:sp>
        <p:nvSpPr>
          <p:cNvPr id="4" name="Slide Number Placeholder 3"/>
          <p:cNvSpPr>
            <a:spLocks noGrp="1"/>
          </p:cNvSpPr>
          <p:nvPr>
            <p:ph type="sldNum" sz="quarter" idx="10"/>
          </p:nvPr>
        </p:nvSpPr>
        <p:spPr/>
        <p:txBody>
          <a:bodyPr/>
          <a:lstStyle/>
          <a:p>
            <a:fld id="{18BDFEC3-8487-43E8-A154-7C12CBC1FFF2}" type="slidenum">
              <a:rPr lang="en-US"/>
              <a:t>50</a:t>
            </a:fld>
            <a:endParaRPr lang="en-US"/>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image</a:t>
            </a:r>
            <a:r>
              <a:rPr/>
              <a:t> </a:t>
            </a:r>
            <a:r>
              <a:rPr/>
              <a:t>shows</a:t>
            </a:r>
            <a:r>
              <a:rPr/>
              <a:t> </a:t>
            </a:r>
            <a:r>
              <a:rPr/>
              <a:t>a</a:t>
            </a:r>
            <a:r>
              <a:rPr/>
              <a:t> </a:t>
            </a:r>
            <a:r>
              <a:rPr/>
              <a:t>cylinder.</a:t>
            </a:r>
            <a:r>
              <a:rPr/>
              <a:t> </a:t>
            </a:r>
            <a:r>
              <a:rPr/>
              <a:t>It</a:t>
            </a:r>
            <a:r>
              <a:rPr/>
              <a:t> </a:t>
            </a:r>
            <a:r>
              <a:rPr/>
              <a:t>is</a:t>
            </a:r>
            <a:r>
              <a:rPr/>
              <a:t> </a:t>
            </a:r>
            <a:r>
              <a:rPr/>
              <a:t>a</a:t>
            </a:r>
            <a:r>
              <a:rPr/>
              <a:t> </a:t>
            </a:r>
            <a:r>
              <a:rPr/>
              <a:t>geometric</a:t>
            </a:r>
            <a:r>
              <a:rPr/>
              <a:t> </a:t>
            </a:r>
            <a:r>
              <a:rPr/>
              <a:t>representation</a:t>
            </a:r>
            <a:r>
              <a:rPr/>
              <a:t> </a:t>
            </a:r>
            <a:r>
              <a:rPr/>
              <a:t>of</a:t>
            </a:r>
            <a:r>
              <a:rPr/>
              <a:t> </a:t>
            </a:r>
            <a:r>
              <a:rPr/>
              <a:t>the</a:t>
            </a:r>
            <a:r>
              <a:rPr/>
              <a:t> </a:t>
            </a:r>
            <a:r>
              <a:rPr/>
              <a:t>HSV</a:t>
            </a:r>
            <a:r>
              <a:rPr/>
              <a:t> </a:t>
            </a:r>
            <a:r>
              <a:rPr/>
              <a:t>color</a:t>
            </a:r>
            <a:r>
              <a:rPr/>
              <a:t> </a:t>
            </a:r>
            <a:r>
              <a:rPr/>
              <a:t>system.</a:t>
            </a:r>
          </a:p>
          <a:p>
            <a:pPr lvl="0" marL="0" indent="0">
              <a:buNone/>
            </a:pPr>
          </a:p>
          <a:p>
            <a:pPr lvl="0" marL="0" indent="0">
              <a:buNone/>
            </a:pPr>
            <a:r>
              <a:rPr/>
              <a:t>The</a:t>
            </a:r>
            <a:r>
              <a:rPr/>
              <a:t> </a:t>
            </a:r>
            <a:r>
              <a:rPr/>
              <a:t>advantage</a:t>
            </a:r>
            <a:r>
              <a:rPr/>
              <a:t> </a:t>
            </a:r>
            <a:r>
              <a:rPr/>
              <a:t>of</a:t>
            </a:r>
            <a:r>
              <a:rPr/>
              <a:t> </a:t>
            </a:r>
            <a:r>
              <a:rPr/>
              <a:t>the</a:t>
            </a:r>
            <a:r>
              <a:rPr/>
              <a:t> </a:t>
            </a:r>
            <a:r>
              <a:rPr/>
              <a:t>cylindrical</a:t>
            </a:r>
            <a:r>
              <a:rPr/>
              <a:t> </a:t>
            </a:r>
            <a:r>
              <a:rPr/>
              <a:t>HSV</a:t>
            </a:r>
            <a:r>
              <a:rPr/>
              <a:t> </a:t>
            </a:r>
            <a:r>
              <a:rPr/>
              <a:t>system</a:t>
            </a:r>
            <a:r>
              <a:rPr/>
              <a:t> </a:t>
            </a:r>
            <a:r>
              <a:rPr/>
              <a:t>over</a:t>
            </a:r>
            <a:r>
              <a:rPr/>
              <a:t> </a:t>
            </a:r>
            <a:r>
              <a:rPr/>
              <a:t>the</a:t>
            </a:r>
            <a:r>
              <a:rPr/>
              <a:t> </a:t>
            </a:r>
            <a:r>
              <a:rPr/>
              <a:t>RGB</a:t>
            </a:r>
            <a:r>
              <a:rPr/>
              <a:t> </a:t>
            </a:r>
            <a:r>
              <a:rPr/>
              <a:t>cube</a:t>
            </a:r>
            <a:r>
              <a:rPr/>
              <a:t> </a:t>
            </a:r>
            <a:r>
              <a:rPr/>
              <a:t>is</a:t>
            </a:r>
            <a:r>
              <a:rPr/>
              <a:t> </a:t>
            </a:r>
            <a:r>
              <a:rPr/>
              <a:t>that</a:t>
            </a:r>
            <a:r>
              <a:rPr/>
              <a:t> </a:t>
            </a:r>
            <a:r>
              <a:rPr/>
              <a:t>you</a:t>
            </a:r>
            <a:r>
              <a:rPr/>
              <a:t> </a:t>
            </a:r>
            <a:r>
              <a:rPr/>
              <a:t>can</a:t>
            </a:r>
            <a:r>
              <a:rPr/>
              <a:t> </a:t>
            </a:r>
            <a:r>
              <a:rPr/>
              <a:t>more</a:t>
            </a:r>
            <a:r>
              <a:rPr/>
              <a:t> </a:t>
            </a:r>
            <a:r>
              <a:rPr/>
              <a:t>readily</a:t>
            </a:r>
            <a:r>
              <a:rPr/>
              <a:t> </a:t>
            </a:r>
            <a:r>
              <a:rPr/>
              <a:t>visualize</a:t>
            </a:r>
            <a:r>
              <a:rPr/>
              <a:t> </a:t>
            </a:r>
            <a:r>
              <a:rPr/>
              <a:t>gradients,</a:t>
            </a:r>
            <a:r>
              <a:rPr/>
              <a:t> </a:t>
            </a:r>
            <a:r>
              <a:rPr/>
              <a:t>gradual</a:t>
            </a:r>
            <a:r>
              <a:rPr/>
              <a:t> </a:t>
            </a:r>
            <a:r>
              <a:rPr/>
              <a:t>transitions</a:t>
            </a:r>
            <a:r>
              <a:rPr/>
              <a:t> </a:t>
            </a:r>
            <a:r>
              <a:rPr/>
              <a:t>from</a:t>
            </a:r>
            <a:r>
              <a:rPr/>
              <a:t> </a:t>
            </a:r>
            <a:r>
              <a:rPr/>
              <a:t>one</a:t>
            </a:r>
            <a:r>
              <a:rPr/>
              <a:t> </a:t>
            </a:r>
            <a:r>
              <a:rPr/>
              <a:t>color</a:t>
            </a:r>
            <a:r>
              <a:rPr/>
              <a:t> </a:t>
            </a:r>
            <a:r>
              <a:rPr/>
              <a:t>to</a:t>
            </a:r>
            <a:r>
              <a:rPr/>
              <a:t> </a:t>
            </a:r>
            <a:r>
              <a:rPr/>
              <a:t>another.</a:t>
            </a:r>
          </a:p>
        </p:txBody>
      </p:sp>
      <p:sp>
        <p:nvSpPr>
          <p:cNvPr id="4" name="Slide Number Placeholder 3"/>
          <p:cNvSpPr>
            <a:spLocks noGrp="1"/>
          </p:cNvSpPr>
          <p:nvPr>
            <p:ph type="sldNum" sz="quarter" idx="10"/>
          </p:nvPr>
        </p:nvSpPr>
        <p:spPr/>
        <p:txBody>
          <a:bodyPr/>
          <a:lstStyle/>
          <a:p>
            <a:fld id="{18BDFEC3-8487-43E8-A154-7C12CBC1FFF2}" type="slidenum">
              <a:rPr lang="en-US"/>
              <a:t>51</a:t>
            </a:fld>
            <a:endParaRPr lang="en-US"/>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outside</a:t>
            </a:r>
            <a:r>
              <a:rPr/>
              <a:t> </a:t>
            </a:r>
            <a:r>
              <a:rPr/>
              <a:t>ring</a:t>
            </a:r>
            <a:r>
              <a:rPr/>
              <a:t> </a:t>
            </a:r>
            <a:r>
              <a:rPr/>
              <a:t>at</a:t>
            </a:r>
            <a:r>
              <a:rPr/>
              <a:t> </a:t>
            </a:r>
            <a:r>
              <a:rPr/>
              <a:t>the</a:t>
            </a:r>
            <a:r>
              <a:rPr/>
              <a:t> </a:t>
            </a:r>
            <a:r>
              <a:rPr/>
              <a:t>top</a:t>
            </a:r>
            <a:r>
              <a:rPr/>
              <a:t> </a:t>
            </a:r>
            <a:r>
              <a:rPr/>
              <a:t>of</a:t>
            </a:r>
            <a:r>
              <a:rPr/>
              <a:t> </a:t>
            </a:r>
            <a:r>
              <a:rPr/>
              <a:t>the</a:t>
            </a:r>
            <a:r>
              <a:rPr/>
              <a:t> </a:t>
            </a:r>
            <a:r>
              <a:rPr/>
              <a:t>cylinder</a:t>
            </a:r>
            <a:r>
              <a:rPr/>
              <a:t> </a:t>
            </a:r>
            <a:r>
              <a:rPr/>
              <a:t>gives</a:t>
            </a:r>
            <a:r>
              <a:rPr/>
              <a:t> </a:t>
            </a:r>
            <a:r>
              <a:rPr/>
              <a:t>the</a:t>
            </a:r>
            <a:r>
              <a:rPr/>
              <a:t> </a:t>
            </a:r>
            <a:r>
              <a:rPr/>
              <a:t>hue.</a:t>
            </a:r>
            <a:r>
              <a:rPr/>
              <a:t> </a:t>
            </a:r>
            <a:r>
              <a:rPr/>
              <a:t>The</a:t>
            </a:r>
            <a:r>
              <a:rPr/>
              <a:t> </a:t>
            </a:r>
            <a:r>
              <a:rPr/>
              <a:t>hue</a:t>
            </a:r>
            <a:r>
              <a:rPr/>
              <a:t> </a:t>
            </a:r>
            <a:r>
              <a:rPr/>
              <a:t>is</a:t>
            </a:r>
            <a:r>
              <a:rPr/>
              <a:t> </a:t>
            </a:r>
            <a:r>
              <a:rPr/>
              <a:t>arranged</a:t>
            </a:r>
            <a:r>
              <a:rPr/>
              <a:t> </a:t>
            </a:r>
            <a:r>
              <a:rPr/>
              <a:t>in</a:t>
            </a:r>
            <a:r>
              <a:rPr/>
              <a:t> </a:t>
            </a:r>
            <a:r>
              <a:rPr/>
              <a:t>a</a:t>
            </a:r>
            <a:r>
              <a:rPr/>
              <a:t> </a:t>
            </a:r>
            <a:r>
              <a:rPr/>
              <a:t>circle</a:t>
            </a:r>
            <a:r>
              <a:rPr/>
              <a:t> </a:t>
            </a:r>
            <a:r>
              <a:rPr/>
              <a:t>from</a:t>
            </a:r>
            <a:r>
              <a:rPr/>
              <a:t> </a:t>
            </a:r>
            <a:r>
              <a:rPr/>
              <a:t>0</a:t>
            </a:r>
            <a:r>
              <a:rPr/>
              <a:t> </a:t>
            </a:r>
            <a:r>
              <a:rPr/>
              <a:t>to</a:t>
            </a:r>
            <a:r>
              <a:rPr/>
              <a:t> </a:t>
            </a:r>
            <a:r>
              <a:rPr/>
              <a:t>1.</a:t>
            </a:r>
            <a:r>
              <a:rPr/>
              <a:t> </a:t>
            </a:r>
            <a:r>
              <a:rPr/>
              <a:t>The</a:t>
            </a:r>
            <a:r>
              <a:rPr/>
              <a:t> </a:t>
            </a:r>
            <a:r>
              <a:rPr/>
              <a:t>colors</a:t>
            </a:r>
            <a:r>
              <a:rPr/>
              <a:t> </a:t>
            </a:r>
            <a:r>
              <a:rPr/>
              <a:t>cycle</a:t>
            </a:r>
            <a:r>
              <a:rPr/>
              <a:t> </a:t>
            </a:r>
            <a:r>
              <a:rPr/>
              <a:t>between</a:t>
            </a:r>
            <a:r>
              <a:rPr/>
              <a:t> </a:t>
            </a:r>
            <a:r>
              <a:rPr/>
              <a:t>red</a:t>
            </a:r>
            <a:r>
              <a:rPr/>
              <a:t> </a:t>
            </a:r>
            <a:r>
              <a:rPr/>
              <a:t>on</a:t>
            </a:r>
            <a:r>
              <a:rPr/>
              <a:t> </a:t>
            </a:r>
            <a:r>
              <a:rPr/>
              <a:t>the</a:t>
            </a:r>
            <a:r>
              <a:rPr/>
              <a:t> </a:t>
            </a:r>
            <a:r>
              <a:rPr/>
              <a:t>far</a:t>
            </a:r>
            <a:r>
              <a:rPr/>
              <a:t> </a:t>
            </a:r>
            <a:r>
              <a:rPr/>
              <a:t>right,</a:t>
            </a:r>
            <a:r>
              <a:rPr/>
              <a:t> </a:t>
            </a:r>
            <a:r>
              <a:rPr/>
              <a:t>and</a:t>
            </a:r>
            <a:r>
              <a:rPr/>
              <a:t> </a:t>
            </a:r>
            <a:r>
              <a:rPr/>
              <a:t>(moving</a:t>
            </a:r>
            <a:r>
              <a:rPr/>
              <a:t> </a:t>
            </a:r>
            <a:r>
              <a:rPr/>
              <a:t>clockwise)</a:t>
            </a:r>
            <a:r>
              <a:rPr/>
              <a:t> </a:t>
            </a:r>
            <a:r>
              <a:rPr/>
              <a:t>yellow,</a:t>
            </a:r>
            <a:r>
              <a:rPr/>
              <a:t> </a:t>
            </a:r>
            <a:r>
              <a:rPr/>
              <a:t>green,</a:t>
            </a:r>
            <a:r>
              <a:rPr/>
              <a:t> </a:t>
            </a:r>
            <a:r>
              <a:rPr/>
              <a:t>cyan,</a:t>
            </a:r>
            <a:r>
              <a:rPr/>
              <a:t> </a:t>
            </a:r>
            <a:r>
              <a:rPr/>
              <a:t>blue,</a:t>
            </a:r>
            <a:r>
              <a:rPr/>
              <a:t> </a:t>
            </a:r>
            <a:r>
              <a:rPr/>
              <a:t>magenta,</a:t>
            </a:r>
            <a:r>
              <a:rPr/>
              <a:t> </a:t>
            </a:r>
            <a:r>
              <a:rPr/>
              <a:t>and</a:t>
            </a:r>
            <a:r>
              <a:rPr/>
              <a:t> </a:t>
            </a:r>
            <a:r>
              <a:rPr/>
              <a:t>back</a:t>
            </a:r>
            <a:r>
              <a:rPr/>
              <a:t> </a:t>
            </a:r>
            <a:r>
              <a:rPr/>
              <a:t>to</a:t>
            </a:r>
            <a:r>
              <a:rPr/>
              <a:t> </a:t>
            </a:r>
            <a:r>
              <a:rPr/>
              <a:t>red</a:t>
            </a:r>
            <a:r>
              <a:rPr/>
              <a:t> </a:t>
            </a:r>
            <a:r>
              <a:rPr/>
              <a:t>again.</a:t>
            </a:r>
          </a:p>
        </p:txBody>
      </p:sp>
      <p:sp>
        <p:nvSpPr>
          <p:cNvPr id="4" name="Slide Number Placeholder 3"/>
          <p:cNvSpPr>
            <a:spLocks noGrp="1"/>
          </p:cNvSpPr>
          <p:nvPr>
            <p:ph type="sldNum" sz="quarter" idx="10"/>
          </p:nvPr>
        </p:nvSpPr>
        <p:spPr/>
        <p:txBody>
          <a:bodyPr/>
          <a:lstStyle/>
          <a:p>
            <a:fld id="{18BDFEC3-8487-43E8-A154-7C12CBC1FFF2}" type="slidenum">
              <a:rPr lang="en-US"/>
              <a:t>52</a:t>
            </a:fld>
            <a:endParaRPr lang="en-US"/>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As</a:t>
            </a:r>
            <a:r>
              <a:rPr/>
              <a:t> </a:t>
            </a:r>
            <a:r>
              <a:rPr/>
              <a:t>you</a:t>
            </a:r>
            <a:r>
              <a:rPr/>
              <a:t> </a:t>
            </a:r>
            <a:r>
              <a:rPr/>
              <a:t>move</a:t>
            </a:r>
            <a:r>
              <a:rPr/>
              <a:t> </a:t>
            </a:r>
            <a:r>
              <a:rPr/>
              <a:t>into</a:t>
            </a:r>
            <a:r>
              <a:rPr/>
              <a:t> </a:t>
            </a:r>
            <a:r>
              <a:rPr/>
              <a:t>the</a:t>
            </a:r>
            <a:r>
              <a:rPr/>
              <a:t> </a:t>
            </a:r>
            <a:r>
              <a:rPr/>
              <a:t>center</a:t>
            </a:r>
            <a:r>
              <a:rPr/>
              <a:t> </a:t>
            </a:r>
            <a:r>
              <a:rPr/>
              <a:t>of</a:t>
            </a:r>
            <a:r>
              <a:rPr/>
              <a:t> </a:t>
            </a:r>
            <a:r>
              <a:rPr/>
              <a:t>the</a:t>
            </a:r>
            <a:r>
              <a:rPr/>
              <a:t> </a:t>
            </a:r>
            <a:r>
              <a:rPr/>
              <a:t>cylinder,</a:t>
            </a:r>
            <a:r>
              <a:rPr/>
              <a:t> </a:t>
            </a:r>
            <a:r>
              <a:rPr/>
              <a:t>the</a:t>
            </a:r>
            <a:r>
              <a:rPr/>
              <a:t> </a:t>
            </a:r>
            <a:r>
              <a:rPr/>
              <a:t>color</a:t>
            </a:r>
            <a:r>
              <a:rPr/>
              <a:t> </a:t>
            </a:r>
            <a:r>
              <a:rPr/>
              <a:t>gradually</a:t>
            </a:r>
            <a:r>
              <a:rPr/>
              <a:t> </a:t>
            </a:r>
            <a:r>
              <a:rPr/>
              <a:t>gets</a:t>
            </a:r>
            <a:r>
              <a:rPr/>
              <a:t> </a:t>
            </a:r>
            <a:r>
              <a:rPr/>
              <a:t>sucked</a:t>
            </a:r>
            <a:r>
              <a:rPr/>
              <a:t> </a:t>
            </a:r>
            <a:r>
              <a:rPr/>
              <a:t>away.</a:t>
            </a:r>
            <a:r>
              <a:rPr/>
              <a:t> </a:t>
            </a:r>
            <a:r>
              <a:rPr/>
              <a:t>The</a:t>
            </a:r>
            <a:r>
              <a:rPr/>
              <a:t> </a:t>
            </a:r>
            <a:r>
              <a:rPr/>
              <a:t>degree</a:t>
            </a:r>
            <a:r>
              <a:rPr/>
              <a:t> </a:t>
            </a:r>
            <a:r>
              <a:rPr/>
              <a:t>to</a:t>
            </a:r>
            <a:r>
              <a:rPr/>
              <a:t> </a:t>
            </a:r>
            <a:r>
              <a:rPr/>
              <a:t>which</a:t>
            </a:r>
            <a:r>
              <a:rPr/>
              <a:t> </a:t>
            </a:r>
            <a:r>
              <a:rPr/>
              <a:t>a</a:t>
            </a:r>
            <a:r>
              <a:rPr/>
              <a:t> </a:t>
            </a:r>
            <a:r>
              <a:rPr/>
              <a:t>color</a:t>
            </a:r>
            <a:r>
              <a:rPr/>
              <a:t> </a:t>
            </a:r>
            <a:r>
              <a:rPr/>
              <a:t>is</a:t>
            </a:r>
            <a:r>
              <a:rPr/>
              <a:t> </a:t>
            </a:r>
            <a:r>
              <a:rPr/>
              <a:t>present</a:t>
            </a:r>
            <a:r>
              <a:rPr/>
              <a:t> </a:t>
            </a:r>
            <a:r>
              <a:rPr/>
              <a:t>or</a:t>
            </a:r>
            <a:r>
              <a:rPr/>
              <a:t> </a:t>
            </a:r>
            <a:r>
              <a:rPr/>
              <a:t>not</a:t>
            </a:r>
            <a:r>
              <a:rPr/>
              <a:t> </a:t>
            </a:r>
            <a:r>
              <a:rPr/>
              <a:t>is</a:t>
            </a:r>
            <a:r>
              <a:rPr/>
              <a:t> </a:t>
            </a:r>
            <a:r>
              <a:rPr/>
              <a:t>the</a:t>
            </a:r>
            <a:r>
              <a:rPr/>
              <a:t> </a:t>
            </a:r>
            <a:r>
              <a:rPr/>
              <a:t>saturation.</a:t>
            </a:r>
            <a:r>
              <a:rPr/>
              <a:t> </a:t>
            </a:r>
            <a:r>
              <a:rPr/>
              <a:t>At</a:t>
            </a:r>
            <a:r>
              <a:rPr/>
              <a:t> </a:t>
            </a:r>
            <a:r>
              <a:rPr/>
              <a:t>the</a:t>
            </a:r>
            <a:r>
              <a:rPr/>
              <a:t> </a:t>
            </a:r>
            <a:r>
              <a:rPr/>
              <a:t>very</a:t>
            </a:r>
            <a:r>
              <a:rPr/>
              <a:t> </a:t>
            </a:r>
            <a:r>
              <a:rPr/>
              <a:t>center</a:t>
            </a:r>
            <a:r>
              <a:rPr/>
              <a:t> </a:t>
            </a:r>
            <a:r>
              <a:rPr/>
              <a:t>of</a:t>
            </a:r>
            <a:r>
              <a:rPr/>
              <a:t> </a:t>
            </a:r>
            <a:r>
              <a:rPr/>
              <a:t>the</a:t>
            </a:r>
            <a:r>
              <a:rPr/>
              <a:t> </a:t>
            </a:r>
            <a:r>
              <a:rPr/>
              <a:t>cylinder,</a:t>
            </a:r>
            <a:r>
              <a:rPr/>
              <a:t> </a:t>
            </a:r>
            <a:r>
              <a:rPr/>
              <a:t>you</a:t>
            </a:r>
            <a:r>
              <a:rPr/>
              <a:t> </a:t>
            </a:r>
            <a:r>
              <a:rPr/>
              <a:t>get</a:t>
            </a:r>
            <a:r>
              <a:rPr/>
              <a:t> </a:t>
            </a:r>
            <a:r>
              <a:rPr/>
              <a:t>white…but</a:t>
            </a:r>
            <a:r>
              <a:rPr/>
              <a:t> </a:t>
            </a:r>
            <a:r>
              <a:rPr/>
              <a:t>only</a:t>
            </a:r>
            <a:r>
              <a:rPr/>
              <a:t> </a:t>
            </a:r>
            <a:r>
              <a:rPr/>
              <a:t>at</a:t>
            </a:r>
            <a:r>
              <a:rPr/>
              <a:t> </a:t>
            </a:r>
            <a:r>
              <a:rPr/>
              <a:t>the</a:t>
            </a:r>
            <a:r>
              <a:rPr/>
              <a:t> </a:t>
            </a:r>
            <a:r>
              <a:rPr/>
              <a:t>top</a:t>
            </a:r>
            <a:r>
              <a:rPr/>
              <a:t> </a:t>
            </a:r>
            <a:r>
              <a:rPr/>
              <a:t>of</a:t>
            </a:r>
            <a:r>
              <a:rPr/>
              <a:t> </a:t>
            </a:r>
            <a:r>
              <a:rPr/>
              <a:t>the</a:t>
            </a:r>
            <a:r>
              <a:rPr/>
              <a:t> </a:t>
            </a:r>
            <a:r>
              <a:rPr/>
              <a:t>cylinder.</a:t>
            </a:r>
            <a:r>
              <a:rPr/>
              <a:t> </a:t>
            </a:r>
            <a:r>
              <a:rPr/>
              <a:t>With</a:t>
            </a:r>
            <a:r>
              <a:rPr/>
              <a:t> </a:t>
            </a:r>
            <a:r>
              <a:rPr/>
              <a:t>darker</a:t>
            </a:r>
            <a:r>
              <a:rPr/>
              <a:t> </a:t>
            </a:r>
            <a:r>
              <a:rPr/>
              <a:t>colors,</a:t>
            </a:r>
            <a:r>
              <a:rPr/>
              <a:t> </a:t>
            </a:r>
            <a:r>
              <a:rPr/>
              <a:t>reducing</a:t>
            </a:r>
            <a:r>
              <a:rPr/>
              <a:t> </a:t>
            </a:r>
            <a:r>
              <a:rPr/>
              <a:t>saturation</a:t>
            </a:r>
            <a:r>
              <a:rPr/>
              <a:t> </a:t>
            </a:r>
            <a:r>
              <a:rPr/>
              <a:t>produces</a:t>
            </a:r>
            <a:r>
              <a:rPr/>
              <a:t> </a:t>
            </a:r>
            <a:r>
              <a:rPr/>
              <a:t>various</a:t>
            </a:r>
            <a:r>
              <a:rPr/>
              <a:t> </a:t>
            </a:r>
            <a:r>
              <a:rPr/>
              <a:t>shades</a:t>
            </a:r>
            <a:r>
              <a:rPr/>
              <a:t> </a:t>
            </a:r>
            <a:r>
              <a:rPr/>
              <a:t>of</a:t>
            </a:r>
            <a:r>
              <a:rPr/>
              <a:t> </a:t>
            </a:r>
            <a:r>
              <a:rPr/>
              <a:t>gray.</a:t>
            </a:r>
            <a:r>
              <a:rPr/>
              <a:t> </a:t>
            </a:r>
            <a:r>
              <a:rPr/>
              <a:t>At</a:t>
            </a:r>
            <a:r>
              <a:rPr/>
              <a:t> </a:t>
            </a:r>
            <a:r>
              <a:rPr/>
              <a:t>the</a:t>
            </a:r>
            <a:r>
              <a:rPr/>
              <a:t> </a:t>
            </a:r>
            <a:r>
              <a:rPr/>
              <a:t>very</a:t>
            </a:r>
            <a:r>
              <a:rPr/>
              <a:t> </a:t>
            </a:r>
            <a:r>
              <a:rPr/>
              <a:t>bottom,</a:t>
            </a:r>
            <a:r>
              <a:rPr/>
              <a:t> </a:t>
            </a:r>
            <a:r>
              <a:rPr/>
              <a:t>everything</a:t>
            </a:r>
            <a:r>
              <a:rPr/>
              <a:t> </a:t>
            </a:r>
            <a:r>
              <a:rPr/>
              <a:t>is</a:t>
            </a:r>
            <a:r>
              <a:rPr/>
              <a:t> </a:t>
            </a:r>
            <a:r>
              <a:rPr/>
              <a:t>black.</a:t>
            </a:r>
          </a:p>
        </p:txBody>
      </p:sp>
      <p:sp>
        <p:nvSpPr>
          <p:cNvPr id="4" name="Slide Number Placeholder 3"/>
          <p:cNvSpPr>
            <a:spLocks noGrp="1"/>
          </p:cNvSpPr>
          <p:nvPr>
            <p:ph type="sldNum" sz="quarter" idx="10"/>
          </p:nvPr>
        </p:nvSpPr>
        <p:spPr/>
        <p:txBody>
          <a:bodyPr/>
          <a:lstStyle/>
          <a:p>
            <a:fld id="{18BDFEC3-8487-43E8-A154-7C12CBC1FFF2}" type="slidenum">
              <a:rPr lang="en-US"/>
              <a:t>53</a:t>
            </a:fld>
            <a:endParaRPr lang="en-US"/>
          </a:p>
        </p:txBody>
      </p:sp>
    </p:spTree>
  </p:cSld>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darkness</a:t>
            </a:r>
            <a:r>
              <a:rPr/>
              <a:t> </a:t>
            </a:r>
            <a:r>
              <a:rPr/>
              <a:t>of</a:t>
            </a:r>
            <a:r>
              <a:rPr/>
              <a:t> </a:t>
            </a:r>
            <a:r>
              <a:rPr/>
              <a:t>a</a:t>
            </a:r>
            <a:r>
              <a:rPr/>
              <a:t> </a:t>
            </a:r>
            <a:r>
              <a:rPr/>
              <a:t>color</a:t>
            </a:r>
            <a:r>
              <a:rPr/>
              <a:t> </a:t>
            </a:r>
            <a:r>
              <a:rPr/>
              <a:t>is</a:t>
            </a:r>
            <a:r>
              <a:rPr/>
              <a:t> </a:t>
            </a:r>
            <a:r>
              <a:rPr/>
              <a:t>known</a:t>
            </a:r>
            <a:r>
              <a:rPr/>
              <a:t> </a:t>
            </a:r>
            <a:r>
              <a:rPr/>
              <a:t>as</a:t>
            </a:r>
            <a:r>
              <a:rPr/>
              <a:t> </a:t>
            </a:r>
            <a:r>
              <a:rPr/>
              <a:t>its</a:t>
            </a:r>
            <a:r>
              <a:rPr/>
              <a:t> </a:t>
            </a:r>
            <a:r>
              <a:rPr/>
              <a:t>value,</a:t>
            </a:r>
            <a:r>
              <a:rPr/>
              <a:t> </a:t>
            </a:r>
            <a:r>
              <a:rPr/>
              <a:t>which</a:t>
            </a:r>
            <a:r>
              <a:rPr/>
              <a:t> </a:t>
            </a:r>
            <a:r>
              <a:rPr/>
              <a:t>is</a:t>
            </a:r>
            <a:r>
              <a:rPr/>
              <a:t> </a:t>
            </a:r>
            <a:r>
              <a:rPr/>
              <a:t>the</a:t>
            </a:r>
            <a:r>
              <a:rPr/>
              <a:t> </a:t>
            </a:r>
            <a:r>
              <a:rPr/>
              <a:t>V</a:t>
            </a:r>
            <a:r>
              <a:rPr/>
              <a:t> </a:t>
            </a:r>
            <a:r>
              <a:rPr/>
              <a:t>in</a:t>
            </a:r>
            <a:r>
              <a:rPr/>
              <a:t> </a:t>
            </a:r>
            <a:r>
              <a:rPr/>
              <a:t>the</a:t>
            </a:r>
            <a:r>
              <a:rPr/>
              <a:t> </a:t>
            </a:r>
            <a:r>
              <a:rPr/>
              <a:t>HSV</a:t>
            </a:r>
            <a:r>
              <a:rPr/>
              <a:t> </a:t>
            </a:r>
            <a:r>
              <a:rPr/>
              <a:t>acronym.</a:t>
            </a:r>
            <a:r>
              <a:rPr/>
              <a:t> </a:t>
            </a:r>
            <a:r>
              <a:rPr/>
              <a:t>The</a:t>
            </a:r>
            <a:r>
              <a:rPr/>
              <a:t> </a:t>
            </a:r>
            <a:r>
              <a:rPr/>
              <a:t>top</a:t>
            </a:r>
            <a:r>
              <a:rPr/>
              <a:t> </a:t>
            </a:r>
            <a:r>
              <a:rPr/>
              <a:t>of</a:t>
            </a:r>
            <a:r>
              <a:rPr/>
              <a:t> </a:t>
            </a:r>
            <a:r>
              <a:rPr/>
              <a:t>the</a:t>
            </a:r>
            <a:r>
              <a:rPr/>
              <a:t> </a:t>
            </a:r>
            <a:r>
              <a:rPr/>
              <a:t>cylinder</a:t>
            </a:r>
            <a:r>
              <a:rPr/>
              <a:t> </a:t>
            </a:r>
            <a:r>
              <a:rPr/>
              <a:t>shows</a:t>
            </a:r>
            <a:r>
              <a:rPr/>
              <a:t> </a:t>
            </a:r>
            <a:r>
              <a:rPr/>
              <a:t>the</a:t>
            </a:r>
            <a:r>
              <a:rPr/>
              <a:t> </a:t>
            </a:r>
            <a:r>
              <a:rPr/>
              <a:t>pure</a:t>
            </a:r>
            <a:r>
              <a:rPr/>
              <a:t> </a:t>
            </a:r>
            <a:r>
              <a:rPr/>
              <a:t>colors,</a:t>
            </a:r>
            <a:r>
              <a:rPr/>
              <a:t> </a:t>
            </a:r>
            <a:r>
              <a:rPr/>
              <a:t>and</a:t>
            </a:r>
            <a:r>
              <a:rPr/>
              <a:t> </a:t>
            </a:r>
            <a:r>
              <a:rPr/>
              <a:t>heading</a:t>
            </a:r>
            <a:r>
              <a:rPr/>
              <a:t> </a:t>
            </a:r>
            <a:r>
              <a:rPr/>
              <a:t>straight</a:t>
            </a:r>
            <a:r>
              <a:rPr/>
              <a:t> </a:t>
            </a:r>
            <a:r>
              <a:rPr/>
              <a:t>down</a:t>
            </a:r>
            <a:r>
              <a:rPr/>
              <a:t> </a:t>
            </a:r>
            <a:r>
              <a:rPr/>
              <a:t>provides</a:t>
            </a:r>
            <a:r>
              <a:rPr/>
              <a:t> </a:t>
            </a:r>
            <a:r>
              <a:rPr/>
              <a:t>a</a:t>
            </a:r>
            <a:r>
              <a:rPr/>
              <a:t> </a:t>
            </a:r>
            <a:r>
              <a:rPr/>
              <a:t>continuous</a:t>
            </a:r>
            <a:r>
              <a:rPr/>
              <a:t> </a:t>
            </a:r>
            <a:r>
              <a:rPr/>
              <a:t>gradient</a:t>
            </a:r>
            <a:r>
              <a:rPr/>
              <a:t> </a:t>
            </a:r>
            <a:r>
              <a:rPr/>
              <a:t>from</a:t>
            </a:r>
            <a:r>
              <a:rPr/>
              <a:t> </a:t>
            </a:r>
            <a:r>
              <a:rPr/>
              <a:t>that</a:t>
            </a:r>
            <a:r>
              <a:rPr/>
              <a:t> </a:t>
            </a:r>
            <a:r>
              <a:rPr/>
              <a:t>pure</a:t>
            </a:r>
            <a:r>
              <a:rPr/>
              <a:t> </a:t>
            </a:r>
            <a:r>
              <a:rPr/>
              <a:t>color</a:t>
            </a:r>
            <a:r>
              <a:rPr/>
              <a:t> </a:t>
            </a:r>
            <a:r>
              <a:rPr/>
              <a:t>to</a:t>
            </a:r>
            <a:r>
              <a:rPr/>
              <a:t> </a:t>
            </a:r>
            <a:r>
              <a:rPr/>
              <a:t>pure</a:t>
            </a:r>
            <a:r>
              <a:rPr/>
              <a:t> </a:t>
            </a:r>
            <a:r>
              <a:rPr/>
              <a:t>black.</a:t>
            </a:r>
          </a:p>
        </p:txBody>
      </p:sp>
      <p:sp>
        <p:nvSpPr>
          <p:cNvPr id="4" name="Slide Number Placeholder 3"/>
          <p:cNvSpPr>
            <a:spLocks noGrp="1"/>
          </p:cNvSpPr>
          <p:nvPr>
            <p:ph type="sldNum" sz="quarter" idx="10"/>
          </p:nvPr>
        </p:nvSpPr>
        <p:spPr/>
        <p:txBody>
          <a:bodyPr/>
          <a:lstStyle/>
          <a:p>
            <a:fld id="{18BDFEC3-8487-43E8-A154-7C12CBC1FFF2}" type="slidenum">
              <a:rPr lang="en-US"/>
              <a:t>54</a:t>
            </a:fld>
            <a:endParaRPr lang="en-US"/>
          </a:p>
        </p:txBody>
      </p:sp>
    </p:spTree>
  </p:cSld>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Another</a:t>
            </a:r>
            <a:r>
              <a:rPr/>
              <a:t> </a:t>
            </a:r>
            <a:r>
              <a:rPr/>
              <a:t>color</a:t>
            </a:r>
            <a:r>
              <a:rPr/>
              <a:t> </a:t>
            </a:r>
            <a:r>
              <a:rPr/>
              <a:t>system</a:t>
            </a:r>
            <a:r>
              <a:rPr/>
              <a:t> </a:t>
            </a:r>
            <a:r>
              <a:rPr/>
              <a:t>is</a:t>
            </a:r>
            <a:r>
              <a:rPr/>
              <a:t> </a:t>
            </a:r>
            <a:r>
              <a:rPr/>
              <a:t>the</a:t>
            </a:r>
            <a:r>
              <a:rPr/>
              <a:t> </a:t>
            </a:r>
            <a:r>
              <a:rPr/>
              <a:t>HCL</a:t>
            </a:r>
            <a:r>
              <a:rPr/>
              <a:t> </a:t>
            </a:r>
            <a:r>
              <a:rPr/>
              <a:t>system.</a:t>
            </a:r>
          </a:p>
          <a:p>
            <a:pPr lvl="0" marL="0" indent="0">
              <a:buNone/>
            </a:pPr>
          </a:p>
          <a:p>
            <a:pPr lvl="0" marL="0" indent="0">
              <a:buNone/>
            </a:pPr>
            <a:r>
              <a:rPr/>
              <a:t>It</a:t>
            </a:r>
            <a:r>
              <a:rPr/>
              <a:t> </a:t>
            </a:r>
            <a:r>
              <a:rPr/>
              <a:t>has</a:t>
            </a:r>
            <a:r>
              <a:rPr/>
              <a:t> </a:t>
            </a:r>
            <a:r>
              <a:rPr/>
              <a:t>a</a:t>
            </a:r>
            <a:r>
              <a:rPr/>
              <a:t> </a:t>
            </a:r>
            <a:r>
              <a:rPr/>
              <a:t>hue</a:t>
            </a:r>
            <a:r>
              <a:rPr/>
              <a:t> </a:t>
            </a:r>
            <a:r>
              <a:rPr/>
              <a:t>value,</a:t>
            </a:r>
            <a:r>
              <a:rPr/>
              <a:t> </a:t>
            </a:r>
            <a:r>
              <a:rPr/>
              <a:t>just</a:t>
            </a:r>
            <a:r>
              <a:rPr/>
              <a:t> </a:t>
            </a:r>
            <a:r>
              <a:rPr/>
              <a:t>like</a:t>
            </a:r>
            <a:r>
              <a:rPr/>
              <a:t> </a:t>
            </a:r>
            <a:r>
              <a:rPr/>
              <a:t>the</a:t>
            </a:r>
            <a:r>
              <a:rPr/>
              <a:t> </a:t>
            </a:r>
            <a:r>
              <a:rPr/>
              <a:t>hsl</a:t>
            </a:r>
            <a:r>
              <a:rPr/>
              <a:t> </a:t>
            </a:r>
            <a:r>
              <a:rPr/>
              <a:t>system.</a:t>
            </a:r>
          </a:p>
          <a:p>
            <a:pPr lvl="0" marL="0" indent="0">
              <a:buNone/>
            </a:pPr>
          </a:p>
          <a:p>
            <a:pPr lvl="0" marL="0" indent="0">
              <a:buNone/>
            </a:pPr>
            <a:r>
              <a:rPr/>
              <a:t>Chroma</a:t>
            </a:r>
            <a:r>
              <a:rPr/>
              <a:t> </a:t>
            </a:r>
            <a:r>
              <a:rPr/>
              <a:t>is</a:t>
            </a:r>
            <a:r>
              <a:rPr/>
              <a:t> </a:t>
            </a:r>
            <a:r>
              <a:rPr/>
              <a:t>a</a:t>
            </a:r>
            <a:r>
              <a:rPr/>
              <a:t> </a:t>
            </a:r>
            <a:r>
              <a:rPr/>
              <a:t>measure</a:t>
            </a:r>
            <a:r>
              <a:rPr/>
              <a:t> </a:t>
            </a:r>
            <a:r>
              <a:rPr/>
              <a:t>of</a:t>
            </a:r>
            <a:r>
              <a:rPr/>
              <a:t> </a:t>
            </a:r>
            <a:r>
              <a:rPr/>
              <a:t>how</a:t>
            </a:r>
            <a:r>
              <a:rPr/>
              <a:t> </a:t>
            </a:r>
            <a:r>
              <a:rPr/>
              <a:t>intense</a:t>
            </a:r>
            <a:r>
              <a:rPr/>
              <a:t> </a:t>
            </a:r>
            <a:r>
              <a:rPr/>
              <a:t>the</a:t>
            </a:r>
            <a:r>
              <a:rPr/>
              <a:t> </a:t>
            </a:r>
            <a:r>
              <a:rPr/>
              <a:t>color</a:t>
            </a:r>
            <a:r>
              <a:rPr/>
              <a:t> </a:t>
            </a:r>
            <a:r>
              <a:rPr/>
              <a:t>is.</a:t>
            </a:r>
            <a:r>
              <a:rPr/>
              <a:t> </a:t>
            </a:r>
            <a:r>
              <a:rPr/>
              <a:t>It</a:t>
            </a:r>
            <a:r>
              <a:rPr/>
              <a:t> </a:t>
            </a:r>
            <a:r>
              <a:rPr/>
              <a:t>is</a:t>
            </a:r>
            <a:r>
              <a:rPr/>
              <a:t> </a:t>
            </a:r>
            <a:r>
              <a:rPr/>
              <a:t>like</a:t>
            </a:r>
            <a:r>
              <a:rPr/>
              <a:t> </a:t>
            </a:r>
            <a:r>
              <a:rPr/>
              <a:t>saturation,</a:t>
            </a:r>
            <a:r>
              <a:rPr/>
              <a:t> </a:t>
            </a:r>
            <a:r>
              <a:rPr/>
              <a:t>but</a:t>
            </a:r>
            <a:r>
              <a:rPr/>
              <a:t> </a:t>
            </a:r>
            <a:r>
              <a:rPr/>
              <a:t>represents</a:t>
            </a:r>
            <a:r>
              <a:rPr/>
              <a:t> </a:t>
            </a:r>
            <a:r>
              <a:rPr/>
              <a:t>a</a:t>
            </a:r>
            <a:r>
              <a:rPr/>
              <a:t> </a:t>
            </a:r>
            <a:r>
              <a:rPr/>
              <a:t>relative</a:t>
            </a:r>
            <a:r>
              <a:rPr/>
              <a:t> </a:t>
            </a:r>
            <a:r>
              <a:rPr/>
              <a:t>amount</a:t>
            </a:r>
            <a:r>
              <a:rPr/>
              <a:t> </a:t>
            </a:r>
            <a:r>
              <a:rPr/>
              <a:t>of</a:t>
            </a:r>
            <a:r>
              <a:rPr/>
              <a:t> </a:t>
            </a:r>
            <a:r>
              <a:rPr/>
              <a:t>saturation,</a:t>
            </a:r>
            <a:r>
              <a:rPr/>
              <a:t> </a:t>
            </a:r>
            <a:r>
              <a:rPr/>
              <a:t>relative</a:t>
            </a:r>
            <a:r>
              <a:rPr/>
              <a:t> </a:t>
            </a:r>
            <a:r>
              <a:rPr/>
              <a:t>to</a:t>
            </a:r>
            <a:r>
              <a:rPr/>
              <a:t> </a:t>
            </a:r>
            <a:r>
              <a:rPr/>
              <a:t>a</a:t>
            </a:r>
            <a:r>
              <a:rPr/>
              <a:t> </a:t>
            </a:r>
            <a:r>
              <a:rPr/>
              <a:t>grey</a:t>
            </a:r>
            <a:r>
              <a:rPr/>
              <a:t> </a:t>
            </a:r>
            <a:r>
              <a:rPr/>
              <a:t>value</a:t>
            </a:r>
            <a:r>
              <a:rPr/>
              <a:t> </a:t>
            </a:r>
            <a:r>
              <a:rPr/>
              <a:t>of</a:t>
            </a:r>
            <a:r>
              <a:rPr/>
              <a:t> </a:t>
            </a:r>
            <a:r>
              <a:rPr/>
              <a:t>the</a:t>
            </a:r>
            <a:r>
              <a:rPr/>
              <a:t> </a:t>
            </a:r>
            <a:r>
              <a:rPr/>
              <a:t>same</a:t>
            </a:r>
            <a:r>
              <a:rPr/>
              <a:t> </a:t>
            </a:r>
            <a:r>
              <a:rPr/>
              <a:t>luminance.</a:t>
            </a:r>
          </a:p>
          <a:p>
            <a:pPr lvl="0" marL="0" indent="0">
              <a:buNone/>
            </a:pPr>
          </a:p>
          <a:p>
            <a:pPr lvl="0" marL="0" indent="0">
              <a:buNone/>
            </a:pPr>
            <a:r>
              <a:rPr/>
              <a:t>Luminance</a:t>
            </a:r>
            <a:r>
              <a:rPr/>
              <a:t> </a:t>
            </a:r>
            <a:r>
              <a:rPr/>
              <a:t>is</a:t>
            </a:r>
            <a:r>
              <a:rPr/>
              <a:t> </a:t>
            </a:r>
            <a:r>
              <a:rPr/>
              <a:t>a</a:t>
            </a:r>
            <a:r>
              <a:rPr/>
              <a:t> </a:t>
            </a:r>
            <a:r>
              <a:rPr/>
              <a:t>meausre</a:t>
            </a:r>
            <a:r>
              <a:rPr/>
              <a:t> </a:t>
            </a:r>
            <a:r>
              <a:rPr/>
              <a:t>of</a:t>
            </a:r>
            <a:r>
              <a:rPr/>
              <a:t> </a:t>
            </a:r>
            <a:r>
              <a:rPr/>
              <a:t>brightness</a:t>
            </a:r>
            <a:r>
              <a:rPr/>
              <a:t> </a:t>
            </a:r>
            <a:r>
              <a:rPr/>
              <a:t>or</a:t>
            </a:r>
            <a:r>
              <a:rPr/>
              <a:t> </a:t>
            </a:r>
            <a:r>
              <a:rPr/>
              <a:t>lightness.</a:t>
            </a:r>
            <a:r>
              <a:rPr/>
              <a:t> </a:t>
            </a:r>
            <a:r>
              <a:rPr/>
              <a:t>The</a:t>
            </a:r>
            <a:r>
              <a:rPr/>
              <a:t> </a:t>
            </a:r>
            <a:r>
              <a:rPr/>
              <a:t>luminance</a:t>
            </a:r>
            <a:r>
              <a:rPr/>
              <a:t> </a:t>
            </a:r>
            <a:r>
              <a:rPr/>
              <a:t>is</a:t>
            </a:r>
            <a:r>
              <a:rPr/>
              <a:t> </a:t>
            </a:r>
            <a:r>
              <a:rPr/>
              <a:t>similar</a:t>
            </a:r>
            <a:r>
              <a:rPr/>
              <a:t> </a:t>
            </a:r>
            <a:r>
              <a:rPr/>
              <a:t>to</a:t>
            </a:r>
            <a:r>
              <a:rPr/>
              <a:t> </a:t>
            </a:r>
            <a:r>
              <a:rPr/>
              <a:t>the</a:t>
            </a:r>
            <a:r>
              <a:rPr/>
              <a:t> </a:t>
            </a:r>
            <a:r>
              <a:rPr/>
              <a:t>V</a:t>
            </a:r>
            <a:r>
              <a:rPr/>
              <a:t> </a:t>
            </a:r>
            <a:r>
              <a:rPr/>
              <a:t>(value)</a:t>
            </a:r>
            <a:r>
              <a:rPr/>
              <a:t> </a:t>
            </a:r>
            <a:r>
              <a:rPr/>
              <a:t>in</a:t>
            </a:r>
            <a:r>
              <a:rPr/>
              <a:t> </a:t>
            </a:r>
            <a:r>
              <a:rPr/>
              <a:t>the</a:t>
            </a:r>
            <a:r>
              <a:rPr/>
              <a:t> </a:t>
            </a:r>
            <a:r>
              <a:rPr/>
              <a:t>hsv</a:t>
            </a:r>
            <a:r>
              <a:rPr/>
              <a:t> </a:t>
            </a:r>
            <a:r>
              <a:rPr/>
              <a:t>system.</a:t>
            </a:r>
            <a:r>
              <a:rPr/>
              <a:t> </a:t>
            </a:r>
            <a:r>
              <a:rPr/>
              <a:t>It</a:t>
            </a:r>
            <a:r>
              <a:rPr/>
              <a:t> </a:t>
            </a:r>
            <a:r>
              <a:rPr/>
              <a:t>does</a:t>
            </a:r>
            <a:r>
              <a:rPr/>
              <a:t> </a:t>
            </a:r>
            <a:r>
              <a:rPr/>
              <a:t>a</a:t>
            </a:r>
            <a:r>
              <a:rPr/>
              <a:t> </a:t>
            </a:r>
            <a:r>
              <a:rPr/>
              <a:t>better</a:t>
            </a:r>
            <a:r>
              <a:rPr/>
              <a:t> </a:t>
            </a:r>
            <a:r>
              <a:rPr/>
              <a:t>job</a:t>
            </a:r>
            <a:r>
              <a:rPr/>
              <a:t> </a:t>
            </a:r>
            <a:r>
              <a:rPr/>
              <a:t>of</a:t>
            </a:r>
            <a:r>
              <a:rPr/>
              <a:t> </a:t>
            </a:r>
            <a:r>
              <a:rPr/>
              <a:t>matching</a:t>
            </a:r>
            <a:r>
              <a:rPr/>
              <a:t> </a:t>
            </a:r>
            <a:r>
              <a:rPr/>
              <a:t>brightness,</a:t>
            </a:r>
            <a:r>
              <a:rPr/>
              <a:t> </a:t>
            </a:r>
            <a:r>
              <a:rPr/>
              <a:t>because</a:t>
            </a:r>
            <a:r>
              <a:rPr/>
              <a:t> </a:t>
            </a:r>
            <a:r>
              <a:rPr/>
              <a:t>certain</a:t>
            </a:r>
            <a:r>
              <a:rPr/>
              <a:t> </a:t>
            </a:r>
            <a:r>
              <a:rPr/>
              <a:t>colors,</a:t>
            </a:r>
            <a:r>
              <a:rPr/>
              <a:t> </a:t>
            </a:r>
            <a:r>
              <a:rPr/>
              <a:t>such</a:t>
            </a:r>
            <a:r>
              <a:rPr/>
              <a:t> </a:t>
            </a:r>
            <a:r>
              <a:rPr/>
              <a:t>as</a:t>
            </a:r>
            <a:r>
              <a:rPr/>
              <a:t> </a:t>
            </a:r>
            <a:r>
              <a:rPr/>
              <a:t>yellow</a:t>
            </a:r>
            <a:r>
              <a:rPr/>
              <a:t> </a:t>
            </a:r>
            <a:r>
              <a:rPr/>
              <a:t>and</a:t>
            </a:r>
            <a:r>
              <a:rPr/>
              <a:t> </a:t>
            </a:r>
            <a:r>
              <a:rPr/>
              <a:t>green</a:t>
            </a:r>
            <a:r>
              <a:rPr/>
              <a:t> </a:t>
            </a:r>
            <a:r>
              <a:rPr/>
              <a:t>have</a:t>
            </a:r>
            <a:r>
              <a:rPr/>
              <a:t> </a:t>
            </a:r>
            <a:r>
              <a:rPr/>
              <a:t>a</a:t>
            </a:r>
            <a:r>
              <a:rPr/>
              <a:t> </a:t>
            </a:r>
            <a:r>
              <a:rPr/>
              <a:t>naturally</a:t>
            </a:r>
            <a:r>
              <a:rPr/>
              <a:t> </a:t>
            </a:r>
            <a:r>
              <a:rPr/>
              <a:t>higher</a:t>
            </a:r>
            <a:r>
              <a:rPr/>
              <a:t> </a:t>
            </a:r>
            <a:r>
              <a:rPr/>
              <a:t>level</a:t>
            </a:r>
            <a:r>
              <a:rPr/>
              <a:t> </a:t>
            </a:r>
            <a:r>
              <a:rPr/>
              <a:t>of</a:t>
            </a:r>
            <a:r>
              <a:rPr/>
              <a:t> </a:t>
            </a:r>
            <a:r>
              <a:rPr/>
              <a:t>brightness.</a:t>
            </a:r>
          </a:p>
          <a:p>
            <a:pPr lvl="0" marL="0" indent="0">
              <a:buNone/>
            </a:pPr>
          </a:p>
          <a:p>
            <a:pPr lvl="0" marL="0" indent="0">
              <a:buNone/>
            </a:pPr>
            <a:r>
              <a:rPr/>
              <a:t>For</a:t>
            </a:r>
            <a:r>
              <a:rPr/>
              <a:t> </a:t>
            </a:r>
            <a:r>
              <a:rPr/>
              <a:t>a</a:t>
            </a:r>
            <a:r>
              <a:rPr/>
              <a:t> </a:t>
            </a:r>
            <a:r>
              <a:rPr/>
              <a:t>given</a:t>
            </a:r>
            <a:r>
              <a:rPr/>
              <a:t> </a:t>
            </a:r>
            <a:r>
              <a:rPr/>
              <a:t>value</a:t>
            </a:r>
            <a:r>
              <a:rPr/>
              <a:t> </a:t>
            </a:r>
            <a:r>
              <a:rPr/>
              <a:t>of</a:t>
            </a:r>
            <a:r>
              <a:rPr/>
              <a:t> </a:t>
            </a:r>
            <a:r>
              <a:rPr/>
              <a:t>luminance,</a:t>
            </a:r>
            <a:r>
              <a:rPr/>
              <a:t> </a:t>
            </a:r>
            <a:r>
              <a:rPr/>
              <a:t>there</a:t>
            </a:r>
            <a:r>
              <a:rPr/>
              <a:t> </a:t>
            </a:r>
            <a:r>
              <a:rPr/>
              <a:t>may</a:t>
            </a:r>
            <a:r>
              <a:rPr/>
              <a:t> </a:t>
            </a:r>
            <a:r>
              <a:rPr/>
              <a:t>be</a:t>
            </a:r>
            <a:r>
              <a:rPr/>
              <a:t> </a:t>
            </a:r>
            <a:r>
              <a:rPr/>
              <a:t>restrictions</a:t>
            </a:r>
            <a:r>
              <a:rPr/>
              <a:t> </a:t>
            </a:r>
            <a:r>
              <a:rPr/>
              <a:t>in</a:t>
            </a:r>
            <a:r>
              <a:rPr/>
              <a:t> </a:t>
            </a:r>
            <a:r>
              <a:rPr/>
              <a:t>how</a:t>
            </a:r>
            <a:r>
              <a:rPr/>
              <a:t> </a:t>
            </a:r>
            <a:r>
              <a:rPr/>
              <a:t>far</a:t>
            </a:r>
            <a:r>
              <a:rPr/>
              <a:t> </a:t>
            </a:r>
            <a:r>
              <a:rPr/>
              <a:t>you</a:t>
            </a:r>
            <a:r>
              <a:rPr/>
              <a:t> </a:t>
            </a:r>
            <a:r>
              <a:rPr/>
              <a:t>can</a:t>
            </a:r>
            <a:r>
              <a:rPr/>
              <a:t> </a:t>
            </a:r>
            <a:r>
              <a:rPr/>
              <a:t>move</a:t>
            </a:r>
            <a:r>
              <a:rPr/>
              <a:t> </a:t>
            </a:r>
            <a:r>
              <a:rPr/>
              <a:t>towards</a:t>
            </a:r>
            <a:r>
              <a:rPr/>
              <a:t> </a:t>
            </a:r>
            <a:r>
              <a:rPr/>
              <a:t>the</a:t>
            </a:r>
            <a:r>
              <a:rPr/>
              <a:t> </a:t>
            </a:r>
            <a:r>
              <a:rPr/>
              <a:t>pure</a:t>
            </a:r>
            <a:r>
              <a:rPr/>
              <a:t> </a:t>
            </a:r>
            <a:r>
              <a:rPr/>
              <a:t>colors.</a:t>
            </a:r>
            <a:r>
              <a:rPr/>
              <a:t> </a:t>
            </a:r>
            <a:r>
              <a:rPr/>
              <a:t>For</a:t>
            </a:r>
            <a:r>
              <a:rPr/>
              <a:t> </a:t>
            </a:r>
            <a:r>
              <a:rPr/>
              <a:t>high</a:t>
            </a:r>
            <a:r>
              <a:rPr/>
              <a:t> </a:t>
            </a:r>
            <a:r>
              <a:rPr/>
              <a:t>values</a:t>
            </a:r>
            <a:r>
              <a:rPr/>
              <a:t> </a:t>
            </a:r>
            <a:r>
              <a:rPr/>
              <a:t>of</a:t>
            </a:r>
            <a:r>
              <a:rPr/>
              <a:t> </a:t>
            </a:r>
            <a:r>
              <a:rPr/>
              <a:t>luminance,</a:t>
            </a:r>
            <a:r>
              <a:rPr/>
              <a:t> </a:t>
            </a:r>
            <a:r>
              <a:rPr/>
              <a:t>you</a:t>
            </a:r>
            <a:r>
              <a:rPr/>
              <a:t> </a:t>
            </a:r>
            <a:r>
              <a:rPr/>
              <a:t>can’t</a:t>
            </a:r>
            <a:r>
              <a:rPr/>
              <a:t> </a:t>
            </a:r>
            <a:r>
              <a:rPr/>
              <a:t>get</a:t>
            </a:r>
            <a:r>
              <a:rPr/>
              <a:t> </a:t>
            </a:r>
            <a:r>
              <a:rPr/>
              <a:t>near</a:t>
            </a:r>
            <a:r>
              <a:rPr/>
              <a:t> </a:t>
            </a:r>
            <a:r>
              <a:rPr/>
              <a:t>the</a:t>
            </a:r>
            <a:r>
              <a:rPr/>
              <a:t> </a:t>
            </a:r>
            <a:r>
              <a:rPr/>
              <a:t>pure</a:t>
            </a:r>
            <a:r>
              <a:rPr/>
              <a:t> </a:t>
            </a:r>
            <a:r>
              <a:rPr/>
              <a:t>red</a:t>
            </a:r>
            <a:r>
              <a:rPr/>
              <a:t> </a:t>
            </a:r>
            <a:r>
              <a:rPr/>
              <a:t>or</a:t>
            </a:r>
            <a:r>
              <a:rPr/>
              <a:t> </a:t>
            </a:r>
            <a:r>
              <a:rPr/>
              <a:t>pure</a:t>
            </a:r>
            <a:r>
              <a:rPr/>
              <a:t> </a:t>
            </a:r>
            <a:r>
              <a:rPr/>
              <a:t>blue</a:t>
            </a:r>
            <a:r>
              <a:rPr/>
              <a:t> </a:t>
            </a:r>
            <a:r>
              <a:rPr/>
              <a:t>colors,</a:t>
            </a:r>
            <a:r>
              <a:rPr/>
              <a:t> </a:t>
            </a:r>
            <a:r>
              <a:rPr/>
              <a:t>as</a:t>
            </a:r>
            <a:r>
              <a:rPr/>
              <a:t> </a:t>
            </a:r>
            <a:r>
              <a:rPr/>
              <a:t>they</a:t>
            </a:r>
            <a:r>
              <a:rPr/>
              <a:t> </a:t>
            </a:r>
            <a:r>
              <a:rPr/>
              <a:t>don’t</a:t>
            </a:r>
            <a:r>
              <a:rPr/>
              <a:t> </a:t>
            </a:r>
            <a:r>
              <a:rPr/>
              <a:t>have</a:t>
            </a:r>
            <a:r>
              <a:rPr/>
              <a:t> </a:t>
            </a:r>
            <a:r>
              <a:rPr/>
              <a:t>enough</a:t>
            </a:r>
            <a:r>
              <a:rPr/>
              <a:t> </a:t>
            </a:r>
            <a:r>
              <a:rPr/>
              <a:t>brightness,</a:t>
            </a:r>
            <a:r>
              <a:rPr/>
              <a:t> </a:t>
            </a:r>
            <a:r>
              <a:rPr/>
              <a:t>especially</a:t>
            </a:r>
            <a:r>
              <a:rPr/>
              <a:t> </a:t>
            </a:r>
            <a:r>
              <a:rPr/>
              <a:t>compared</a:t>
            </a:r>
            <a:r>
              <a:rPr/>
              <a:t> </a:t>
            </a:r>
            <a:r>
              <a:rPr/>
              <a:t>to</a:t>
            </a:r>
            <a:r>
              <a:rPr/>
              <a:t> </a:t>
            </a:r>
            <a:r>
              <a:rPr/>
              <a:t>the</a:t>
            </a:r>
            <a:r>
              <a:rPr/>
              <a:t> </a:t>
            </a:r>
            <a:r>
              <a:rPr/>
              <a:t>yellows</a:t>
            </a:r>
            <a:r>
              <a:rPr/>
              <a:t> </a:t>
            </a:r>
            <a:r>
              <a:rPr/>
              <a:t>and</a:t>
            </a:r>
            <a:r>
              <a:rPr/>
              <a:t> </a:t>
            </a:r>
            <a:r>
              <a:rPr/>
              <a:t>greens.</a:t>
            </a:r>
            <a:r>
              <a:rPr/>
              <a:t> </a:t>
            </a:r>
            <a:r>
              <a:rPr/>
              <a:t>For</a:t>
            </a:r>
            <a:r>
              <a:rPr/>
              <a:t> </a:t>
            </a:r>
            <a:r>
              <a:rPr/>
              <a:t>values</a:t>
            </a:r>
            <a:r>
              <a:rPr/>
              <a:t> </a:t>
            </a:r>
            <a:r>
              <a:rPr/>
              <a:t>of</a:t>
            </a:r>
            <a:r>
              <a:rPr/>
              <a:t> </a:t>
            </a:r>
            <a:r>
              <a:rPr/>
              <a:t>low</a:t>
            </a:r>
            <a:r>
              <a:rPr/>
              <a:t> </a:t>
            </a:r>
            <a:r>
              <a:rPr/>
              <a:t>luminance,</a:t>
            </a:r>
            <a:r>
              <a:rPr/>
              <a:t> </a:t>
            </a:r>
            <a:r>
              <a:rPr/>
              <a:t>the</a:t>
            </a:r>
            <a:r>
              <a:rPr/>
              <a:t> </a:t>
            </a:r>
            <a:r>
              <a:rPr/>
              <a:t>opposite</a:t>
            </a:r>
            <a:r>
              <a:rPr/>
              <a:t> </a:t>
            </a:r>
            <a:r>
              <a:rPr/>
              <a:t>occurs.</a:t>
            </a:r>
            <a:r>
              <a:rPr/>
              <a:t> </a:t>
            </a:r>
            <a:r>
              <a:rPr/>
              <a:t>Pure</a:t>
            </a:r>
            <a:r>
              <a:rPr/>
              <a:t> </a:t>
            </a:r>
            <a:r>
              <a:rPr/>
              <a:t>yellow</a:t>
            </a:r>
            <a:r>
              <a:rPr/>
              <a:t> </a:t>
            </a:r>
            <a:r>
              <a:rPr/>
              <a:t>and</a:t>
            </a:r>
            <a:r>
              <a:rPr/>
              <a:t> </a:t>
            </a:r>
            <a:r>
              <a:rPr/>
              <a:t>pure</a:t>
            </a:r>
            <a:r>
              <a:rPr/>
              <a:t> </a:t>
            </a:r>
            <a:r>
              <a:rPr/>
              <a:t>green</a:t>
            </a:r>
            <a:r>
              <a:rPr/>
              <a:t> </a:t>
            </a:r>
            <a:r>
              <a:rPr/>
              <a:t>are</a:t>
            </a:r>
            <a:r>
              <a:rPr/>
              <a:t> </a:t>
            </a:r>
            <a:r>
              <a:rPr/>
              <a:t>just</a:t>
            </a:r>
            <a:r>
              <a:rPr/>
              <a:t> </a:t>
            </a:r>
            <a:r>
              <a:rPr/>
              <a:t>too</a:t>
            </a:r>
            <a:r>
              <a:rPr/>
              <a:t> </a:t>
            </a:r>
            <a:r>
              <a:rPr/>
              <a:t>bright,</a:t>
            </a:r>
            <a:r>
              <a:rPr/>
              <a:t> </a:t>
            </a:r>
            <a:r>
              <a:rPr/>
              <a:t>but</a:t>
            </a:r>
            <a:r>
              <a:rPr/>
              <a:t> </a:t>
            </a:r>
            <a:r>
              <a:rPr/>
              <a:t>you</a:t>
            </a:r>
            <a:r>
              <a:rPr/>
              <a:t> </a:t>
            </a:r>
            <a:r>
              <a:rPr/>
              <a:t>can</a:t>
            </a:r>
            <a:r>
              <a:rPr/>
              <a:t> </a:t>
            </a:r>
            <a:r>
              <a:rPr/>
              <a:t>get</a:t>
            </a:r>
            <a:r>
              <a:rPr/>
              <a:t> </a:t>
            </a:r>
            <a:r>
              <a:rPr/>
              <a:t>reasonable</a:t>
            </a:r>
            <a:r>
              <a:rPr/>
              <a:t> </a:t>
            </a:r>
            <a:r>
              <a:rPr/>
              <a:t>values</a:t>
            </a:r>
            <a:r>
              <a:rPr/>
              <a:t> </a:t>
            </a:r>
            <a:r>
              <a:rPr/>
              <a:t>for</a:t>
            </a:r>
            <a:r>
              <a:rPr/>
              <a:t> </a:t>
            </a:r>
            <a:r>
              <a:rPr/>
              <a:t>something</a:t>
            </a:r>
            <a:r>
              <a:rPr/>
              <a:t> </a:t>
            </a:r>
            <a:r>
              <a:rPr/>
              <a:t>close</a:t>
            </a:r>
            <a:r>
              <a:rPr/>
              <a:t> </a:t>
            </a:r>
            <a:r>
              <a:rPr/>
              <a:t>to</a:t>
            </a:r>
            <a:r>
              <a:rPr/>
              <a:t> </a:t>
            </a:r>
            <a:r>
              <a:rPr/>
              <a:t>pure</a:t>
            </a:r>
            <a:r>
              <a:rPr/>
              <a:t> </a:t>
            </a:r>
            <a:r>
              <a:rPr/>
              <a:t>red</a:t>
            </a:r>
            <a:r>
              <a:rPr/>
              <a:t> </a:t>
            </a:r>
            <a:r>
              <a:rPr/>
              <a:t>and</a:t>
            </a:r>
            <a:r>
              <a:rPr/>
              <a:t> </a:t>
            </a:r>
            <a:r>
              <a:rPr/>
              <a:t>pure</a:t>
            </a:r>
            <a:r>
              <a:rPr/>
              <a:t> </a:t>
            </a:r>
            <a:r>
              <a:rPr/>
              <a:t>blue.</a:t>
            </a:r>
          </a:p>
        </p:txBody>
      </p:sp>
      <p:sp>
        <p:nvSpPr>
          <p:cNvPr id="4" name="Slide Number Placeholder 3"/>
          <p:cNvSpPr>
            <a:spLocks noGrp="1"/>
          </p:cNvSpPr>
          <p:nvPr>
            <p:ph type="sldNum" sz="quarter" idx="10"/>
          </p:nvPr>
        </p:nvSpPr>
        <p:spPr/>
        <p:txBody>
          <a:bodyPr/>
          <a:lstStyle/>
          <a:p>
            <a:fld id="{18BDFEC3-8487-43E8-A154-7C12CBC1FFF2}" type="slidenum">
              <a:rPr lang="en-US"/>
              <a:t>55</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R</a:t>
            </a:r>
            <a:r>
              <a:rPr/>
              <a:t> </a:t>
            </a:r>
            <a:r>
              <a:rPr/>
              <a:t>code</a:t>
            </a:r>
            <a:r>
              <a:rPr/>
              <a:t> </a:t>
            </a:r>
            <a:r>
              <a:rPr/>
              <a:t>to</a:t>
            </a:r>
            <a:r>
              <a:rPr/>
              <a:t> </a:t>
            </a:r>
            <a:r>
              <a:rPr/>
              <a:t>read</a:t>
            </a:r>
            <a:r>
              <a:rPr/>
              <a:t> </a:t>
            </a:r>
            <a:r>
              <a:rPr/>
              <a:t>in</a:t>
            </a:r>
            <a:r>
              <a:rPr/>
              <a:t> </a:t>
            </a:r>
            <a:r>
              <a:rPr/>
              <a:t>the</a:t>
            </a:r>
            <a:r>
              <a:rPr/>
              <a:t> </a:t>
            </a:r>
            <a:r>
              <a:rPr/>
              <a:t>data</a:t>
            </a:r>
            <a:r>
              <a:rPr/>
              <a:t> </a:t>
            </a:r>
            <a:r>
              <a:rPr/>
              <a:t>and</a:t>
            </a:r>
            <a:r>
              <a:rPr/>
              <a:t> </a:t>
            </a:r>
            <a:r>
              <a:rPr/>
              <a:t>produce</a:t>
            </a:r>
            <a:r>
              <a:rPr/>
              <a:t> </a:t>
            </a:r>
            <a:r>
              <a:rPr/>
              <a:t>a</a:t>
            </a:r>
            <a:r>
              <a:rPr/>
              <a:t> </a:t>
            </a:r>
            <a:r>
              <a:rPr/>
              <a:t>bar</a:t>
            </a:r>
            <a:r>
              <a:rPr/>
              <a:t> </a:t>
            </a:r>
            <a:r>
              <a:rPr/>
              <a:t>chart</a:t>
            </a:r>
            <a:r>
              <a:rPr/>
              <a:t> </a:t>
            </a:r>
            <a:r>
              <a:rPr/>
              <a:t>showing</a:t>
            </a:r>
            <a:r>
              <a:rPr/>
              <a:t> </a:t>
            </a:r>
            <a:r>
              <a:rPr/>
              <a:t>the</a:t>
            </a:r>
            <a:r>
              <a:rPr/>
              <a:t> </a:t>
            </a:r>
            <a:r>
              <a:rPr/>
              <a:t>number</a:t>
            </a:r>
            <a:r>
              <a:rPr/>
              <a:t> </a:t>
            </a:r>
            <a:r>
              <a:rPr/>
              <a:t>of</a:t>
            </a:r>
            <a:r>
              <a:rPr/>
              <a:t> </a:t>
            </a:r>
            <a:r>
              <a:rPr/>
              <a:t>passengers</a:t>
            </a:r>
            <a:r>
              <a:rPr/>
              <a:t> </a:t>
            </a:r>
            <a:r>
              <a:rPr/>
              <a:t>in</a:t>
            </a:r>
            <a:r>
              <a:rPr/>
              <a:t> </a:t>
            </a:r>
            <a:r>
              <a:rPr/>
              <a:t>each</a:t>
            </a:r>
            <a:r>
              <a:rPr/>
              <a:t> </a:t>
            </a:r>
            <a:r>
              <a:rPr/>
              <a:t>passenger</a:t>
            </a:r>
            <a:r>
              <a:rPr/>
              <a:t> </a:t>
            </a:r>
            <a:r>
              <a:rPr/>
              <a:t>class.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image,</a:t>
            </a:r>
            <a:r>
              <a:rPr/>
              <a:t> </a:t>
            </a:r>
            <a:r>
              <a:rPr/>
              <a:t>borrowed</a:t>
            </a:r>
            <a:r>
              <a:rPr/>
              <a:t> </a:t>
            </a:r>
            <a:r>
              <a:rPr/>
              <a:t>from</a:t>
            </a:r>
            <a:r>
              <a:rPr/>
              <a:t> </a:t>
            </a:r>
            <a:r>
              <a:rPr/>
              <a:t>the</a:t>
            </a:r>
            <a:r>
              <a:rPr/>
              <a:t> </a:t>
            </a:r>
            <a:r>
              <a:rPr/>
              <a:t>excellent</a:t>
            </a:r>
            <a:r>
              <a:rPr/>
              <a:t> </a:t>
            </a:r>
            <a:r>
              <a:rPr/>
              <a:t>website,</a:t>
            </a:r>
            <a:r>
              <a:rPr/>
              <a:t> </a:t>
            </a:r>
            <a:r>
              <a:rPr/>
              <a:t>workwithcolor.com,</a:t>
            </a:r>
            <a:r>
              <a:rPr/>
              <a:t> </a:t>
            </a:r>
            <a:r>
              <a:rPr/>
              <a:t>shows</a:t>
            </a:r>
            <a:r>
              <a:rPr/>
              <a:t> </a:t>
            </a:r>
            <a:r>
              <a:rPr/>
              <a:t>that</a:t>
            </a:r>
            <a:r>
              <a:rPr/>
              <a:t> </a:t>
            </a:r>
            <a:r>
              <a:rPr/>
              <a:t>the</a:t>
            </a:r>
            <a:r>
              <a:rPr/>
              <a:t> </a:t>
            </a:r>
            <a:r>
              <a:rPr/>
              <a:t>pure</a:t>
            </a:r>
            <a:r>
              <a:rPr/>
              <a:t> </a:t>
            </a:r>
            <a:r>
              <a:rPr/>
              <a:t>colors</a:t>
            </a:r>
            <a:r>
              <a:rPr/>
              <a:t> </a:t>
            </a:r>
            <a:r>
              <a:rPr/>
              <a:t>are</a:t>
            </a:r>
            <a:r>
              <a:rPr/>
              <a:t> </a:t>
            </a:r>
            <a:r>
              <a:rPr/>
              <a:t>not</a:t>
            </a:r>
            <a:r>
              <a:rPr/>
              <a:t> </a:t>
            </a:r>
            <a:r>
              <a:rPr/>
              <a:t>equally</a:t>
            </a:r>
            <a:r>
              <a:rPr/>
              <a:t> </a:t>
            </a:r>
            <a:r>
              <a:rPr/>
              <a:t>bright.</a:t>
            </a:r>
            <a:r>
              <a:rPr/>
              <a:t> </a:t>
            </a:r>
            <a:r>
              <a:rPr/>
              <a:t>Yellow</a:t>
            </a:r>
            <a:r>
              <a:rPr/>
              <a:t> </a:t>
            </a:r>
            <a:r>
              <a:rPr/>
              <a:t>is</a:t>
            </a:r>
            <a:r>
              <a:rPr/>
              <a:t> </a:t>
            </a:r>
            <a:r>
              <a:rPr/>
              <a:t>the</a:t>
            </a:r>
            <a:r>
              <a:rPr/>
              <a:t> </a:t>
            </a:r>
            <a:r>
              <a:rPr/>
              <a:t>brigthest</a:t>
            </a:r>
            <a:r>
              <a:rPr/>
              <a:t> </a:t>
            </a:r>
            <a:r>
              <a:rPr/>
              <a:t>color.</a:t>
            </a:r>
            <a:r>
              <a:rPr/>
              <a:t> </a:t>
            </a:r>
            <a:r>
              <a:rPr/>
              <a:t>At</a:t>
            </a:r>
            <a:r>
              <a:rPr/>
              <a:t> </a:t>
            </a:r>
            <a:r>
              <a:rPr/>
              <a:t>94%</a:t>
            </a:r>
            <a:r>
              <a:rPr/>
              <a:t> </a:t>
            </a:r>
            <a:r>
              <a:rPr/>
              <a:t>luminance,</a:t>
            </a:r>
            <a:r>
              <a:rPr/>
              <a:t> </a:t>
            </a:r>
            <a:r>
              <a:rPr/>
              <a:t>it</a:t>
            </a:r>
            <a:r>
              <a:rPr/>
              <a:t> </a:t>
            </a:r>
            <a:r>
              <a:rPr/>
              <a:t>is</a:t>
            </a:r>
            <a:r>
              <a:rPr/>
              <a:t> </a:t>
            </a:r>
            <a:r>
              <a:rPr/>
              <a:t>almost</a:t>
            </a:r>
            <a:r>
              <a:rPr/>
              <a:t> </a:t>
            </a:r>
            <a:r>
              <a:rPr/>
              <a:t>white.</a:t>
            </a:r>
            <a:r>
              <a:rPr/>
              <a:t> </a:t>
            </a:r>
            <a:r>
              <a:rPr/>
              <a:t>Cyan,</a:t>
            </a:r>
            <a:r>
              <a:rPr/>
              <a:t> </a:t>
            </a:r>
            <a:r>
              <a:rPr/>
              <a:t>at</a:t>
            </a:r>
            <a:r>
              <a:rPr/>
              <a:t> </a:t>
            </a:r>
            <a:r>
              <a:rPr/>
              <a:t>87%</a:t>
            </a:r>
            <a:r>
              <a:rPr/>
              <a:t> </a:t>
            </a:r>
            <a:r>
              <a:rPr/>
              <a:t>luminance,</a:t>
            </a:r>
            <a:r>
              <a:rPr/>
              <a:t> </a:t>
            </a:r>
            <a:r>
              <a:rPr/>
              <a:t>and</a:t>
            </a:r>
            <a:r>
              <a:rPr/>
              <a:t> </a:t>
            </a:r>
            <a:r>
              <a:rPr/>
              <a:t>green,</a:t>
            </a:r>
            <a:r>
              <a:rPr/>
              <a:t> </a:t>
            </a:r>
            <a:r>
              <a:rPr/>
              <a:t>at</a:t>
            </a:r>
            <a:r>
              <a:rPr/>
              <a:t> </a:t>
            </a:r>
            <a:r>
              <a:rPr/>
              <a:t>80%</a:t>
            </a:r>
            <a:r>
              <a:rPr/>
              <a:t> </a:t>
            </a:r>
            <a:r>
              <a:rPr/>
              <a:t>luminance,</a:t>
            </a:r>
            <a:r>
              <a:rPr/>
              <a:t> </a:t>
            </a:r>
            <a:r>
              <a:rPr/>
              <a:t>are</a:t>
            </a:r>
            <a:r>
              <a:rPr/>
              <a:t> </a:t>
            </a:r>
            <a:r>
              <a:rPr/>
              <a:t>almost</a:t>
            </a:r>
            <a:r>
              <a:rPr/>
              <a:t> </a:t>
            </a:r>
            <a:r>
              <a:rPr/>
              <a:t>as</a:t>
            </a:r>
            <a:r>
              <a:rPr/>
              <a:t> </a:t>
            </a:r>
            <a:r>
              <a:rPr/>
              <a:t>bright.</a:t>
            </a:r>
            <a:r>
              <a:rPr/>
              <a:t> </a:t>
            </a:r>
            <a:r>
              <a:rPr/>
              <a:t>The</a:t>
            </a:r>
            <a:r>
              <a:rPr/>
              <a:t> </a:t>
            </a:r>
            <a:r>
              <a:rPr/>
              <a:t>remaining</a:t>
            </a:r>
            <a:r>
              <a:rPr/>
              <a:t> </a:t>
            </a:r>
            <a:r>
              <a:rPr/>
              <a:t>colors</a:t>
            </a:r>
            <a:r>
              <a:rPr/>
              <a:t> </a:t>
            </a:r>
            <a:r>
              <a:rPr/>
              <a:t>have</a:t>
            </a:r>
            <a:r>
              <a:rPr/>
              <a:t> </a:t>
            </a:r>
            <a:r>
              <a:rPr/>
              <a:t>much</a:t>
            </a:r>
            <a:r>
              <a:rPr/>
              <a:t> </a:t>
            </a:r>
            <a:r>
              <a:rPr/>
              <a:t>less</a:t>
            </a:r>
            <a:r>
              <a:rPr/>
              <a:t> </a:t>
            </a:r>
            <a:r>
              <a:rPr/>
              <a:t>luminance.</a:t>
            </a:r>
            <a:r>
              <a:rPr/>
              <a:t> </a:t>
            </a:r>
            <a:r>
              <a:rPr/>
              <a:t>Magenta</a:t>
            </a:r>
            <a:r>
              <a:rPr/>
              <a:t> </a:t>
            </a:r>
            <a:r>
              <a:rPr/>
              <a:t>has</a:t>
            </a:r>
            <a:r>
              <a:rPr/>
              <a:t> </a:t>
            </a:r>
            <a:r>
              <a:rPr/>
              <a:t>70%</a:t>
            </a:r>
            <a:r>
              <a:rPr/>
              <a:t> </a:t>
            </a:r>
            <a:r>
              <a:rPr/>
              <a:t>luminance,</a:t>
            </a:r>
            <a:r>
              <a:rPr/>
              <a:t> </a:t>
            </a:r>
            <a:r>
              <a:rPr/>
              <a:t>red</a:t>
            </a:r>
            <a:r>
              <a:rPr/>
              <a:t> </a:t>
            </a:r>
            <a:r>
              <a:rPr/>
              <a:t>has</a:t>
            </a:r>
            <a:r>
              <a:rPr/>
              <a:t> </a:t>
            </a:r>
            <a:r>
              <a:rPr/>
              <a:t>54%</a:t>
            </a:r>
            <a:r>
              <a:rPr/>
              <a:t> </a:t>
            </a:r>
            <a:r>
              <a:rPr/>
              <a:t>luminance,</a:t>
            </a:r>
            <a:r>
              <a:rPr/>
              <a:t> </a:t>
            </a:r>
            <a:r>
              <a:rPr/>
              <a:t>and</a:t>
            </a:r>
            <a:r>
              <a:rPr/>
              <a:t> </a:t>
            </a:r>
            <a:r>
              <a:rPr/>
              <a:t>blue,</a:t>
            </a:r>
            <a:r>
              <a:rPr/>
              <a:t> </a:t>
            </a:r>
            <a:r>
              <a:rPr/>
              <a:t>at</a:t>
            </a:r>
            <a:r>
              <a:rPr/>
              <a:t> </a:t>
            </a:r>
            <a:r>
              <a:rPr/>
              <a:t>44%</a:t>
            </a:r>
            <a:r>
              <a:rPr/>
              <a:t> </a:t>
            </a:r>
            <a:r>
              <a:rPr/>
              <a:t>luminance,</a:t>
            </a:r>
            <a:r>
              <a:rPr/>
              <a:t> </a:t>
            </a:r>
            <a:r>
              <a:rPr/>
              <a:t>is</a:t>
            </a:r>
            <a:r>
              <a:rPr/>
              <a:t> </a:t>
            </a:r>
            <a:r>
              <a:rPr/>
              <a:t>closer</a:t>
            </a:r>
            <a:r>
              <a:rPr/>
              <a:t> </a:t>
            </a:r>
            <a:r>
              <a:rPr/>
              <a:t>to</a:t>
            </a:r>
            <a:r>
              <a:rPr/>
              <a:t> </a:t>
            </a:r>
            <a:r>
              <a:rPr/>
              <a:t>black</a:t>
            </a:r>
            <a:r>
              <a:rPr/>
              <a:t> </a:t>
            </a:r>
            <a:r>
              <a:rPr/>
              <a:t>than</a:t>
            </a:r>
            <a:r>
              <a:rPr/>
              <a:t> </a:t>
            </a:r>
            <a:r>
              <a:rPr/>
              <a:t>it</a:t>
            </a:r>
            <a:r>
              <a:rPr/>
              <a:t> </a:t>
            </a:r>
            <a:r>
              <a:rPr/>
              <a:t>is</a:t>
            </a:r>
            <a:r>
              <a:rPr/>
              <a:t> </a:t>
            </a:r>
            <a:r>
              <a:rPr/>
              <a:t>to</a:t>
            </a:r>
            <a:r>
              <a:rPr/>
              <a:t> </a:t>
            </a:r>
            <a:r>
              <a:rPr/>
              <a:t>white.</a:t>
            </a:r>
          </a:p>
        </p:txBody>
      </p:sp>
      <p:sp>
        <p:nvSpPr>
          <p:cNvPr id="4" name="Slide Number Placeholder 3"/>
          <p:cNvSpPr>
            <a:spLocks noGrp="1"/>
          </p:cNvSpPr>
          <p:nvPr>
            <p:ph type="sldNum" sz="quarter" idx="10"/>
          </p:nvPr>
        </p:nvSpPr>
        <p:spPr/>
        <p:txBody>
          <a:bodyPr/>
          <a:lstStyle/>
          <a:p>
            <a:fld id="{18BDFEC3-8487-43E8-A154-7C12CBC1FFF2}" type="slidenum">
              <a:rPr lang="en-US"/>
              <a:t>56</a:t>
            </a:fld>
            <a:endParaRPr lang="en-US"/>
          </a:p>
        </p:txBody>
      </p:sp>
    </p:spTree>
  </p:cSld>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These</a:t>
            </a:r>
            <a:r>
              <a:rPr/>
              <a:t> </a:t>
            </a:r>
            <a:r>
              <a:rPr/>
              <a:t>are</a:t>
            </a:r>
            <a:r>
              <a:rPr/>
              <a:t> </a:t>
            </a:r>
            <a:r>
              <a:rPr/>
              <a:t>the</a:t>
            </a:r>
            <a:r>
              <a:rPr/>
              <a:t> </a:t>
            </a:r>
            <a:r>
              <a:rPr/>
              <a:t>color</a:t>
            </a:r>
            <a:r>
              <a:rPr/>
              <a:t> </a:t>
            </a:r>
            <a:r>
              <a:rPr/>
              <a:t>values</a:t>
            </a:r>
            <a:r>
              <a:rPr/>
              <a:t> </a:t>
            </a:r>
            <a:r>
              <a:rPr/>
              <a:t>with</a:t>
            </a:r>
            <a:r>
              <a:rPr/>
              <a:t> </a:t>
            </a:r>
            <a:r>
              <a:rPr/>
              <a:t>a</a:t>
            </a:r>
            <a:r>
              <a:rPr/>
              <a:t> </a:t>
            </a:r>
            <a:r>
              <a:rPr/>
              <a:t>luminance</a:t>
            </a:r>
            <a:r>
              <a:rPr/>
              <a:t> </a:t>
            </a:r>
            <a:r>
              <a:rPr/>
              <a:t>of</a:t>
            </a:r>
            <a:r>
              <a:rPr/>
              <a:t> </a:t>
            </a:r>
            <a:r>
              <a:rPr/>
              <a:t>90%.</a:t>
            </a:r>
            <a:r>
              <a:rPr/>
              <a:t> </a:t>
            </a:r>
            <a:r>
              <a:rPr/>
              <a:t>It</a:t>
            </a:r>
            <a:r>
              <a:rPr/>
              <a:t> </a:t>
            </a:r>
            <a:r>
              <a:rPr/>
              <a:t>favors</a:t>
            </a:r>
            <a:r>
              <a:rPr/>
              <a:t> </a:t>
            </a:r>
            <a:r>
              <a:rPr/>
              <a:t>the</a:t>
            </a:r>
            <a:r>
              <a:rPr/>
              <a:t> </a:t>
            </a:r>
            <a:r>
              <a:rPr/>
              <a:t>green</a:t>
            </a:r>
            <a:r>
              <a:rPr/>
              <a:t> </a:t>
            </a:r>
            <a:r>
              <a:rPr/>
              <a:t>and</a:t>
            </a:r>
            <a:r>
              <a:rPr/>
              <a:t> </a:t>
            </a:r>
            <a:r>
              <a:rPr/>
              <a:t>yellow</a:t>
            </a:r>
            <a:r>
              <a:rPr/>
              <a:t> </a:t>
            </a:r>
            <a:r>
              <a:rPr/>
              <a:t>side</a:t>
            </a:r>
            <a:r>
              <a:rPr/>
              <a:t> </a:t>
            </a:r>
            <a:r>
              <a:rPr/>
              <a:t>of</a:t>
            </a:r>
            <a:r>
              <a:rPr/>
              <a:t> </a:t>
            </a:r>
            <a:r>
              <a:rPr/>
              <a:t>the</a:t>
            </a:r>
            <a:r>
              <a:rPr/>
              <a:t> </a:t>
            </a:r>
            <a:r>
              <a:rPr/>
              <a:t>color</a:t>
            </a:r>
            <a:r>
              <a:rPr/>
              <a:t> </a:t>
            </a:r>
            <a:r>
              <a:rPr/>
              <a:t>wheel.</a:t>
            </a:r>
          </a:p>
        </p:txBody>
      </p:sp>
      <p:sp>
        <p:nvSpPr>
          <p:cNvPr id="4" name="Slide Number Placeholder 3"/>
          <p:cNvSpPr>
            <a:spLocks noGrp="1"/>
          </p:cNvSpPr>
          <p:nvPr>
            <p:ph type="sldNum" sz="quarter" idx="10"/>
          </p:nvPr>
        </p:nvSpPr>
        <p:spPr/>
        <p:txBody>
          <a:bodyPr/>
          <a:lstStyle/>
          <a:p>
            <a:fld id="{18BDFEC3-8487-43E8-A154-7C12CBC1FFF2}" type="slidenum">
              <a:rPr lang="en-US"/>
              <a:t>57</a:t>
            </a:fld>
            <a:endParaRPr lang="en-US"/>
          </a:p>
        </p:txBody>
      </p:sp>
    </p:spTree>
  </p:cSld>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lower</a:t>
            </a:r>
            <a:r>
              <a:rPr/>
              <a:t> </a:t>
            </a:r>
            <a:r>
              <a:rPr/>
              <a:t>value</a:t>
            </a:r>
            <a:r>
              <a:rPr/>
              <a:t> </a:t>
            </a:r>
            <a:r>
              <a:rPr/>
              <a:t>of</a:t>
            </a:r>
            <a:r>
              <a:rPr/>
              <a:t> </a:t>
            </a:r>
            <a:r>
              <a:rPr/>
              <a:t>luminance,</a:t>
            </a:r>
            <a:r>
              <a:rPr/>
              <a:t> </a:t>
            </a:r>
            <a:r>
              <a:rPr/>
              <a:t>like</a:t>
            </a:r>
            <a:r>
              <a:rPr/>
              <a:t> </a:t>
            </a:r>
            <a:r>
              <a:rPr/>
              <a:t>70%</a:t>
            </a:r>
            <a:r>
              <a:rPr/>
              <a:t> </a:t>
            </a:r>
            <a:r>
              <a:rPr/>
              <a:t>shown</a:t>
            </a:r>
            <a:r>
              <a:rPr/>
              <a:t> </a:t>
            </a:r>
            <a:r>
              <a:rPr/>
              <a:t>here,</a:t>
            </a:r>
            <a:r>
              <a:rPr/>
              <a:t> </a:t>
            </a:r>
            <a:r>
              <a:rPr/>
              <a:t>will</a:t>
            </a:r>
            <a:r>
              <a:rPr/>
              <a:t> </a:t>
            </a:r>
            <a:r>
              <a:rPr/>
              <a:t>allow</a:t>
            </a:r>
            <a:r>
              <a:rPr/>
              <a:t> </a:t>
            </a:r>
            <a:r>
              <a:rPr/>
              <a:t>you</a:t>
            </a:r>
            <a:r>
              <a:rPr/>
              <a:t> </a:t>
            </a:r>
            <a:r>
              <a:rPr/>
              <a:t>to</a:t>
            </a:r>
            <a:r>
              <a:rPr/>
              <a:t> </a:t>
            </a:r>
            <a:r>
              <a:rPr/>
              <a:t>extend</a:t>
            </a:r>
            <a:r>
              <a:rPr/>
              <a:t> </a:t>
            </a:r>
            <a:r>
              <a:rPr/>
              <a:t>to</a:t>
            </a:r>
            <a:r>
              <a:rPr/>
              <a:t> </a:t>
            </a:r>
            <a:r>
              <a:rPr/>
              <a:t>some</a:t>
            </a:r>
            <a:r>
              <a:rPr/>
              <a:t> </a:t>
            </a:r>
            <a:r>
              <a:rPr/>
              <a:t>of</a:t>
            </a:r>
            <a:r>
              <a:rPr/>
              <a:t> </a:t>
            </a:r>
            <a:r>
              <a:rPr/>
              <a:t>the</a:t>
            </a:r>
            <a:r>
              <a:rPr/>
              <a:t> </a:t>
            </a:r>
            <a:r>
              <a:rPr/>
              <a:t>less</a:t>
            </a:r>
            <a:r>
              <a:rPr/>
              <a:t> </a:t>
            </a:r>
            <a:r>
              <a:rPr/>
              <a:t>bright</a:t>
            </a:r>
            <a:r>
              <a:rPr/>
              <a:t> </a:t>
            </a:r>
            <a:r>
              <a:rPr/>
              <a:t>dark</a:t>
            </a:r>
            <a:r>
              <a:rPr/>
              <a:t> </a:t>
            </a:r>
            <a:r>
              <a:rPr/>
              <a:t>colors</a:t>
            </a:r>
            <a:r>
              <a:rPr/>
              <a:t> </a:t>
            </a:r>
            <a:r>
              <a:rPr/>
              <a:t>like</a:t>
            </a:r>
            <a:r>
              <a:rPr/>
              <a:t> </a:t>
            </a:r>
            <a:r>
              <a:rPr/>
              <a:t>red</a:t>
            </a:r>
            <a:r>
              <a:rPr/>
              <a:t> </a:t>
            </a:r>
            <a:r>
              <a:rPr/>
              <a:t>and</a:t>
            </a:r>
            <a:r>
              <a:rPr/>
              <a:t> </a:t>
            </a:r>
            <a:r>
              <a:rPr/>
              <a:t>blue.</a:t>
            </a:r>
          </a:p>
        </p:txBody>
      </p:sp>
      <p:sp>
        <p:nvSpPr>
          <p:cNvPr id="4" name="Slide Number Placeholder 3"/>
          <p:cNvSpPr>
            <a:spLocks noGrp="1"/>
          </p:cNvSpPr>
          <p:nvPr>
            <p:ph type="sldNum" sz="quarter" idx="10"/>
          </p:nvPr>
        </p:nvSpPr>
        <p:spPr/>
        <p:txBody>
          <a:bodyPr/>
          <a:lstStyle/>
          <a:p>
            <a:fld id="{18BDFEC3-8487-43E8-A154-7C12CBC1FFF2}" type="slidenum">
              <a:rPr lang="en-US"/>
              <a:t>58</a:t>
            </a:fld>
            <a:endParaRPr lang="en-US"/>
          </a:p>
        </p:txBody>
      </p:sp>
    </p:spTree>
  </p:cSld>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At</a:t>
            </a:r>
            <a:r>
              <a:rPr/>
              <a:t> </a:t>
            </a:r>
            <a:r>
              <a:rPr/>
              <a:t>a</a:t>
            </a:r>
            <a:r>
              <a:rPr/>
              <a:t> </a:t>
            </a:r>
            <a:r>
              <a:rPr/>
              <a:t>luminance</a:t>
            </a:r>
            <a:r>
              <a:rPr/>
              <a:t> </a:t>
            </a:r>
            <a:r>
              <a:rPr/>
              <a:t>value</a:t>
            </a:r>
            <a:r>
              <a:rPr/>
              <a:t> </a:t>
            </a:r>
            <a:r>
              <a:rPr/>
              <a:t>of</a:t>
            </a:r>
            <a:r>
              <a:rPr/>
              <a:t> </a:t>
            </a:r>
            <a:r>
              <a:rPr/>
              <a:t>50%,</a:t>
            </a:r>
            <a:r>
              <a:rPr/>
              <a:t> </a:t>
            </a:r>
            <a:r>
              <a:rPr/>
              <a:t>you</a:t>
            </a:r>
            <a:r>
              <a:rPr/>
              <a:t> </a:t>
            </a:r>
            <a:r>
              <a:rPr/>
              <a:t>can</a:t>
            </a:r>
            <a:r>
              <a:rPr/>
              <a:t> </a:t>
            </a:r>
            <a:r>
              <a:rPr/>
              <a:t>no</a:t>
            </a:r>
            <a:r>
              <a:rPr/>
              <a:t> </a:t>
            </a:r>
            <a:r>
              <a:rPr/>
              <a:t>longer</a:t>
            </a:r>
            <a:r>
              <a:rPr/>
              <a:t> </a:t>
            </a:r>
            <a:r>
              <a:rPr/>
              <a:t>get</a:t>
            </a:r>
            <a:r>
              <a:rPr/>
              <a:t> </a:t>
            </a:r>
            <a:r>
              <a:rPr/>
              <a:t>very</a:t>
            </a:r>
            <a:r>
              <a:rPr/>
              <a:t> </a:t>
            </a:r>
            <a:r>
              <a:rPr/>
              <a:t>many</a:t>
            </a:r>
            <a:r>
              <a:rPr/>
              <a:t> </a:t>
            </a:r>
            <a:r>
              <a:rPr/>
              <a:t>shades</a:t>
            </a:r>
            <a:r>
              <a:rPr/>
              <a:t> </a:t>
            </a:r>
            <a:r>
              <a:rPr/>
              <a:t>of</a:t>
            </a:r>
            <a:r>
              <a:rPr/>
              <a:t> </a:t>
            </a:r>
            <a:r>
              <a:rPr/>
              <a:t>yellow</a:t>
            </a:r>
            <a:r>
              <a:rPr/>
              <a:t> </a:t>
            </a:r>
            <a:r>
              <a:rPr/>
              <a:t>or</a:t>
            </a:r>
            <a:r>
              <a:rPr/>
              <a:t> </a:t>
            </a:r>
            <a:r>
              <a:rPr/>
              <a:t>green,</a:t>
            </a:r>
            <a:r>
              <a:rPr/>
              <a:t> </a:t>
            </a:r>
            <a:r>
              <a:rPr/>
              <a:t>as</a:t>
            </a:r>
            <a:r>
              <a:rPr/>
              <a:t> </a:t>
            </a:r>
            <a:r>
              <a:rPr/>
              <a:t>they</a:t>
            </a:r>
            <a:r>
              <a:rPr/>
              <a:t> </a:t>
            </a:r>
            <a:r>
              <a:rPr/>
              <a:t>are</a:t>
            </a:r>
            <a:r>
              <a:rPr/>
              <a:t> </a:t>
            </a:r>
            <a:r>
              <a:rPr/>
              <a:t>too</a:t>
            </a:r>
            <a:r>
              <a:rPr/>
              <a:t> </a:t>
            </a:r>
            <a:r>
              <a:rPr/>
              <a:t>bright.</a:t>
            </a:r>
          </a:p>
        </p:txBody>
      </p:sp>
      <p:sp>
        <p:nvSpPr>
          <p:cNvPr id="4" name="Slide Number Placeholder 3"/>
          <p:cNvSpPr>
            <a:spLocks noGrp="1"/>
          </p:cNvSpPr>
          <p:nvPr>
            <p:ph type="sldNum" sz="quarter" idx="10"/>
          </p:nvPr>
        </p:nvSpPr>
        <p:spPr/>
        <p:txBody>
          <a:bodyPr/>
          <a:lstStyle/>
          <a:p>
            <a:fld id="{18BDFEC3-8487-43E8-A154-7C12CBC1FFF2}" type="slidenum">
              <a:rPr lang="en-US"/>
              <a:t>59</a:t>
            </a:fld>
            <a:endParaRPr lang="en-US"/>
          </a:p>
        </p:txBody>
      </p:sp>
    </p:spTree>
  </p:cSld>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At</a:t>
            </a:r>
            <a:r>
              <a:rPr/>
              <a:t> </a:t>
            </a:r>
            <a:r>
              <a:rPr/>
              <a:t>30%</a:t>
            </a:r>
            <a:r>
              <a:rPr/>
              <a:t> </a:t>
            </a:r>
            <a:r>
              <a:rPr/>
              <a:t>luminance,</a:t>
            </a:r>
            <a:r>
              <a:rPr/>
              <a:t> </a:t>
            </a:r>
            <a:r>
              <a:rPr/>
              <a:t>you</a:t>
            </a:r>
            <a:r>
              <a:rPr/>
              <a:t> </a:t>
            </a:r>
            <a:r>
              <a:rPr/>
              <a:t>are</a:t>
            </a:r>
            <a:r>
              <a:rPr/>
              <a:t> </a:t>
            </a:r>
            <a:r>
              <a:rPr/>
              <a:t>pretty</a:t>
            </a:r>
            <a:r>
              <a:rPr/>
              <a:t> </a:t>
            </a:r>
            <a:r>
              <a:rPr/>
              <a:t>dark</a:t>
            </a:r>
            <a:r>
              <a:rPr/>
              <a:t> </a:t>
            </a:r>
            <a:r>
              <a:rPr/>
              <a:t>and</a:t>
            </a:r>
            <a:r>
              <a:rPr/>
              <a:t> </a:t>
            </a:r>
            <a:r>
              <a:rPr/>
              <a:t>are</a:t>
            </a:r>
            <a:r>
              <a:rPr/>
              <a:t> </a:t>
            </a:r>
            <a:r>
              <a:rPr/>
              <a:t>left</a:t>
            </a:r>
            <a:r>
              <a:rPr/>
              <a:t> </a:t>
            </a:r>
            <a:r>
              <a:rPr/>
              <a:t>mostly</a:t>
            </a:r>
            <a:r>
              <a:rPr/>
              <a:t> </a:t>
            </a:r>
            <a:r>
              <a:rPr/>
              <a:t>on</a:t>
            </a:r>
            <a:r>
              <a:rPr/>
              <a:t> </a:t>
            </a:r>
            <a:r>
              <a:rPr/>
              <a:t>the</a:t>
            </a:r>
            <a:r>
              <a:rPr/>
              <a:t> </a:t>
            </a:r>
            <a:r>
              <a:rPr/>
              <a:t>blue-magenta-red</a:t>
            </a:r>
            <a:r>
              <a:rPr/>
              <a:t> </a:t>
            </a:r>
            <a:r>
              <a:rPr/>
              <a:t>hues.</a:t>
            </a:r>
          </a:p>
        </p:txBody>
      </p:sp>
      <p:sp>
        <p:nvSpPr>
          <p:cNvPr id="4" name="Slide Number Placeholder 3"/>
          <p:cNvSpPr>
            <a:spLocks noGrp="1"/>
          </p:cNvSpPr>
          <p:nvPr>
            <p:ph type="sldNum" sz="quarter" idx="10"/>
          </p:nvPr>
        </p:nvSpPr>
        <p:spPr/>
        <p:txBody>
          <a:bodyPr/>
          <a:lstStyle/>
          <a:p>
            <a:fld id="{18BDFEC3-8487-43E8-A154-7C12CBC1FFF2}" type="slidenum">
              <a:rPr lang="en-US"/>
              <a:t>60</a:t>
            </a:fld>
            <a:endParaRPr lang="en-US"/>
          </a:p>
        </p:txBody>
      </p:sp>
    </p:spTree>
  </p:cSld>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is</a:t>
            </a:r>
            <a:r>
              <a:rPr/>
              <a:t> </a:t>
            </a:r>
            <a:r>
              <a:rPr/>
              <a:t>one</a:t>
            </a:r>
            <a:r>
              <a:rPr/>
              <a:t> </a:t>
            </a:r>
            <a:r>
              <a:rPr/>
              <a:t>more</a:t>
            </a:r>
            <a:r>
              <a:rPr/>
              <a:t> </a:t>
            </a:r>
            <a:r>
              <a:rPr/>
              <a:t>feature</a:t>
            </a:r>
            <a:r>
              <a:rPr/>
              <a:t> </a:t>
            </a:r>
            <a:r>
              <a:rPr/>
              <a:t>of</a:t>
            </a:r>
            <a:r>
              <a:rPr/>
              <a:t> </a:t>
            </a:r>
            <a:r>
              <a:rPr/>
              <a:t>color</a:t>
            </a:r>
            <a:r>
              <a:rPr/>
              <a:t> </a:t>
            </a:r>
            <a:r>
              <a:rPr/>
              <a:t>that</a:t>
            </a:r>
            <a:r>
              <a:rPr/>
              <a:t> </a:t>
            </a:r>
            <a:r>
              <a:rPr/>
              <a:t>is</a:t>
            </a:r>
            <a:r>
              <a:rPr/>
              <a:t> </a:t>
            </a:r>
            <a:r>
              <a:rPr/>
              <a:t>important,</a:t>
            </a:r>
            <a:r>
              <a:rPr/>
              <a:t> </a:t>
            </a:r>
            <a:r>
              <a:rPr/>
              <a:t>opacity.</a:t>
            </a:r>
            <a:r>
              <a:rPr/>
              <a:t> </a:t>
            </a:r>
            <a:r>
              <a:rPr/>
              <a:t>Opacity</a:t>
            </a:r>
            <a:r>
              <a:rPr/>
              <a:t> </a:t>
            </a:r>
            <a:r>
              <a:rPr/>
              <a:t>is</a:t>
            </a:r>
            <a:r>
              <a:rPr/>
              <a:t> </a:t>
            </a:r>
            <a:r>
              <a:rPr/>
              <a:t>the</a:t>
            </a:r>
            <a:r>
              <a:rPr/>
              <a:t> </a:t>
            </a:r>
            <a:r>
              <a:rPr/>
              <a:t>extent</a:t>
            </a:r>
            <a:r>
              <a:rPr/>
              <a:t> </a:t>
            </a:r>
            <a:r>
              <a:rPr/>
              <a:t>to</a:t>
            </a:r>
            <a:r>
              <a:rPr/>
              <a:t> </a:t>
            </a:r>
            <a:r>
              <a:rPr/>
              <a:t>which</a:t>
            </a:r>
            <a:r>
              <a:rPr/>
              <a:t> </a:t>
            </a:r>
            <a:r>
              <a:rPr/>
              <a:t>you</a:t>
            </a:r>
            <a:r>
              <a:rPr/>
              <a:t> </a:t>
            </a:r>
            <a:r>
              <a:rPr/>
              <a:t>can</a:t>
            </a:r>
            <a:r>
              <a:rPr/>
              <a:t> </a:t>
            </a:r>
            <a:r>
              <a:rPr/>
              <a:t>peek</a:t>
            </a:r>
            <a:r>
              <a:rPr/>
              <a:t> </a:t>
            </a:r>
            <a:r>
              <a:rPr/>
              <a:t>through</a:t>
            </a:r>
            <a:r>
              <a:rPr/>
              <a:t> </a:t>
            </a:r>
            <a:r>
              <a:rPr/>
              <a:t>a</a:t>
            </a:r>
            <a:r>
              <a:rPr/>
              <a:t> </a:t>
            </a:r>
            <a:r>
              <a:rPr/>
              <a:t>color</a:t>
            </a:r>
            <a:r>
              <a:rPr/>
              <a:t> </a:t>
            </a:r>
            <a:r>
              <a:rPr/>
              <a:t>to</a:t>
            </a:r>
            <a:r>
              <a:rPr/>
              <a:t> </a:t>
            </a:r>
            <a:r>
              <a:rPr/>
              <a:t>see</a:t>
            </a:r>
            <a:r>
              <a:rPr/>
              <a:t> </a:t>
            </a:r>
            <a:r>
              <a:rPr/>
              <a:t>the</a:t>
            </a:r>
            <a:r>
              <a:rPr/>
              <a:t> </a:t>
            </a:r>
            <a:r>
              <a:rPr/>
              <a:t>background</a:t>
            </a:r>
            <a:r>
              <a:rPr/>
              <a:t> </a:t>
            </a:r>
            <a:r>
              <a:rPr/>
              <a:t>beheath.</a:t>
            </a:r>
          </a:p>
        </p:txBody>
      </p:sp>
      <p:sp>
        <p:nvSpPr>
          <p:cNvPr id="4" name="Slide Number Placeholder 3"/>
          <p:cNvSpPr>
            <a:spLocks noGrp="1"/>
          </p:cNvSpPr>
          <p:nvPr>
            <p:ph type="sldNum" sz="quarter" idx="10"/>
          </p:nvPr>
        </p:nvSpPr>
        <p:spPr/>
        <p:txBody>
          <a:bodyPr/>
          <a:lstStyle/>
          <a:p>
            <a:fld id="{18BDFEC3-8487-43E8-A154-7C12CBC1FFF2}" type="slidenum">
              <a:rPr lang="en-US"/>
              <a:t>61</a:t>
            </a:fld>
            <a:endParaRPr lang="en-US"/>
          </a:p>
        </p:txBody>
      </p:sp>
    </p:spTree>
  </p:cSld>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A</a:t>
            </a:r>
            <a:r>
              <a:rPr/>
              <a:t> </a:t>
            </a:r>
            <a:r>
              <a:rPr/>
              <a:t>low</a:t>
            </a:r>
            <a:r>
              <a:rPr/>
              <a:t> </a:t>
            </a:r>
            <a:r>
              <a:rPr/>
              <a:t>degree</a:t>
            </a:r>
            <a:r>
              <a:rPr/>
              <a:t> </a:t>
            </a:r>
            <a:r>
              <a:rPr/>
              <a:t>of</a:t>
            </a:r>
            <a:r>
              <a:rPr/>
              <a:t> </a:t>
            </a:r>
            <a:r>
              <a:rPr/>
              <a:t>opacity</a:t>
            </a:r>
            <a:r>
              <a:rPr/>
              <a:t> </a:t>
            </a:r>
            <a:r>
              <a:rPr/>
              <a:t>does</a:t>
            </a:r>
            <a:r>
              <a:rPr/>
              <a:t> </a:t>
            </a:r>
            <a:r>
              <a:rPr/>
              <a:t>not</a:t>
            </a:r>
            <a:r>
              <a:rPr/>
              <a:t> </a:t>
            </a:r>
            <a:r>
              <a:rPr/>
              <a:t>impy</a:t>
            </a:r>
            <a:r>
              <a:rPr/>
              <a:t> </a:t>
            </a:r>
            <a:r>
              <a:rPr/>
              <a:t>a</a:t>
            </a:r>
            <a:r>
              <a:rPr/>
              <a:t> </a:t>
            </a:r>
            <a:r>
              <a:rPr/>
              <a:t>lighter</a:t>
            </a:r>
            <a:r>
              <a:rPr/>
              <a:t> </a:t>
            </a:r>
            <a:r>
              <a:rPr/>
              <a:t>color.</a:t>
            </a:r>
            <a:r>
              <a:rPr/>
              <a:t> </a:t>
            </a:r>
            <a:r>
              <a:rPr/>
              <a:t>It’s</a:t>
            </a:r>
            <a:r>
              <a:rPr/>
              <a:t> </a:t>
            </a:r>
            <a:r>
              <a:rPr/>
              <a:t>only</a:t>
            </a:r>
            <a:r>
              <a:rPr/>
              <a:t> </a:t>
            </a:r>
            <a:r>
              <a:rPr/>
              <a:t>lighter</a:t>
            </a:r>
            <a:r>
              <a:rPr/>
              <a:t> </a:t>
            </a:r>
            <a:r>
              <a:rPr/>
              <a:t>when</a:t>
            </a:r>
            <a:r>
              <a:rPr/>
              <a:t> </a:t>
            </a:r>
            <a:r>
              <a:rPr/>
              <a:t>the</a:t>
            </a:r>
            <a:r>
              <a:rPr/>
              <a:t> </a:t>
            </a:r>
            <a:r>
              <a:rPr/>
              <a:t>background</a:t>
            </a:r>
            <a:r>
              <a:rPr/>
              <a:t> </a:t>
            </a:r>
            <a:r>
              <a:rPr/>
              <a:t>is</a:t>
            </a:r>
            <a:r>
              <a:rPr/>
              <a:t> </a:t>
            </a:r>
            <a:r>
              <a:rPr/>
              <a:t>white,</a:t>
            </a:r>
            <a:r>
              <a:rPr/>
              <a:t> </a:t>
            </a:r>
            <a:r>
              <a:rPr/>
              <a:t>because</a:t>
            </a:r>
            <a:r>
              <a:rPr/>
              <a:t> </a:t>
            </a:r>
            <a:r>
              <a:rPr/>
              <a:t>more</a:t>
            </a:r>
            <a:r>
              <a:rPr/>
              <a:t> </a:t>
            </a:r>
            <a:r>
              <a:rPr/>
              <a:t>of</a:t>
            </a:r>
            <a:r>
              <a:rPr/>
              <a:t> </a:t>
            </a:r>
            <a:r>
              <a:rPr/>
              <a:t>the</a:t>
            </a:r>
            <a:r>
              <a:rPr/>
              <a:t> </a:t>
            </a:r>
            <a:r>
              <a:rPr/>
              <a:t>white</a:t>
            </a:r>
            <a:r>
              <a:rPr/>
              <a:t> </a:t>
            </a:r>
            <a:r>
              <a:rPr/>
              <a:t>is</a:t>
            </a:r>
            <a:r>
              <a:rPr/>
              <a:t> </a:t>
            </a:r>
            <a:r>
              <a:rPr/>
              <a:t>showing</a:t>
            </a:r>
            <a:r>
              <a:rPr/>
              <a:t> </a:t>
            </a:r>
            <a:r>
              <a:rPr/>
              <a:t>through.</a:t>
            </a:r>
            <a:r>
              <a:rPr/>
              <a:t> </a:t>
            </a:r>
            <a:r>
              <a:rPr/>
              <a:t>When</a:t>
            </a:r>
            <a:r>
              <a:rPr/>
              <a:t> </a:t>
            </a:r>
            <a:r>
              <a:rPr/>
              <a:t>the</a:t>
            </a:r>
            <a:r>
              <a:rPr/>
              <a:t> </a:t>
            </a:r>
            <a:r>
              <a:rPr/>
              <a:t>background</a:t>
            </a:r>
            <a:r>
              <a:rPr/>
              <a:t> </a:t>
            </a:r>
            <a:r>
              <a:rPr/>
              <a:t>is</a:t>
            </a:r>
            <a:r>
              <a:rPr/>
              <a:t> </a:t>
            </a:r>
            <a:r>
              <a:rPr/>
              <a:t>black,</a:t>
            </a:r>
            <a:r>
              <a:rPr/>
              <a:t> </a:t>
            </a:r>
            <a:r>
              <a:rPr/>
              <a:t>a</a:t>
            </a:r>
            <a:r>
              <a:rPr/>
              <a:t> </a:t>
            </a:r>
            <a:r>
              <a:rPr/>
              <a:t>low</a:t>
            </a:r>
            <a:r>
              <a:rPr/>
              <a:t> </a:t>
            </a:r>
            <a:r>
              <a:rPr/>
              <a:t>degree</a:t>
            </a:r>
            <a:r>
              <a:rPr/>
              <a:t> </a:t>
            </a:r>
            <a:r>
              <a:rPr/>
              <a:t>of</a:t>
            </a:r>
            <a:r>
              <a:rPr/>
              <a:t> </a:t>
            </a:r>
            <a:r>
              <a:rPr/>
              <a:t>opacity</a:t>
            </a:r>
            <a:r>
              <a:rPr/>
              <a:t> </a:t>
            </a:r>
            <a:r>
              <a:rPr/>
              <a:t>means</a:t>
            </a:r>
            <a:r>
              <a:rPr/>
              <a:t> </a:t>
            </a:r>
            <a:r>
              <a:rPr/>
              <a:t>a</a:t>
            </a:r>
            <a:r>
              <a:rPr/>
              <a:t> </a:t>
            </a:r>
            <a:r>
              <a:rPr/>
              <a:t>dark</a:t>
            </a:r>
            <a:r>
              <a:rPr/>
              <a:t> </a:t>
            </a:r>
            <a:r>
              <a:rPr/>
              <a:t>red.</a:t>
            </a:r>
            <a:r>
              <a:rPr/>
              <a:t> </a:t>
            </a:r>
            <a:r>
              <a:rPr/>
              <a:t>When</a:t>
            </a:r>
            <a:r>
              <a:rPr/>
              <a:t> </a:t>
            </a:r>
            <a:r>
              <a:rPr/>
              <a:t>the</a:t>
            </a:r>
            <a:r>
              <a:rPr/>
              <a:t> </a:t>
            </a:r>
            <a:r>
              <a:rPr/>
              <a:t>background</a:t>
            </a:r>
            <a:r>
              <a:rPr/>
              <a:t> </a:t>
            </a:r>
            <a:r>
              <a:rPr/>
              <a:t>is</a:t>
            </a:r>
            <a:r>
              <a:rPr/>
              <a:t> </a:t>
            </a:r>
            <a:r>
              <a:rPr/>
              <a:t>green,</a:t>
            </a:r>
            <a:r>
              <a:rPr/>
              <a:t> </a:t>
            </a:r>
            <a:r>
              <a:rPr/>
              <a:t>a</a:t>
            </a:r>
            <a:r>
              <a:rPr/>
              <a:t> </a:t>
            </a:r>
            <a:r>
              <a:rPr/>
              <a:t>low</a:t>
            </a:r>
            <a:r>
              <a:rPr/>
              <a:t> </a:t>
            </a:r>
            <a:r>
              <a:rPr/>
              <a:t>degree</a:t>
            </a:r>
            <a:r>
              <a:rPr/>
              <a:t> </a:t>
            </a:r>
            <a:r>
              <a:rPr/>
              <a:t>of</a:t>
            </a:r>
            <a:r>
              <a:rPr/>
              <a:t> </a:t>
            </a:r>
            <a:r>
              <a:rPr/>
              <a:t>opacity</a:t>
            </a:r>
            <a:r>
              <a:rPr/>
              <a:t> </a:t>
            </a:r>
            <a:r>
              <a:rPr/>
              <a:t>produces</a:t>
            </a:r>
            <a:r>
              <a:rPr/>
              <a:t> </a:t>
            </a:r>
            <a:r>
              <a:rPr/>
              <a:t>a</a:t>
            </a:r>
            <a:r>
              <a:rPr/>
              <a:t> </a:t>
            </a:r>
            <a:r>
              <a:rPr/>
              <a:t>darker</a:t>
            </a:r>
            <a:r>
              <a:rPr/>
              <a:t> </a:t>
            </a:r>
            <a:r>
              <a:rPr/>
              <a:t>green</a:t>
            </a:r>
            <a:r>
              <a:rPr/>
              <a:t> </a:t>
            </a:r>
            <a:r>
              <a:rPr/>
              <a:t>with</a:t>
            </a:r>
            <a:r>
              <a:rPr/>
              <a:t> </a:t>
            </a:r>
            <a:r>
              <a:rPr/>
              <a:t>a</a:t>
            </a:r>
            <a:r>
              <a:rPr/>
              <a:t> </a:t>
            </a:r>
            <a:r>
              <a:rPr/>
              <a:t>tint</a:t>
            </a:r>
            <a:r>
              <a:rPr/>
              <a:t> </a:t>
            </a:r>
            <a:r>
              <a:rPr/>
              <a:t>of</a:t>
            </a:r>
            <a:r>
              <a:rPr/>
              <a:t> </a:t>
            </a:r>
            <a:r>
              <a:rPr/>
              <a:t>red.</a:t>
            </a:r>
          </a:p>
        </p:txBody>
      </p:sp>
      <p:sp>
        <p:nvSpPr>
          <p:cNvPr id="4" name="Slide Number Placeholder 3"/>
          <p:cNvSpPr>
            <a:spLocks noGrp="1"/>
          </p:cNvSpPr>
          <p:nvPr>
            <p:ph type="sldNum" sz="quarter" idx="10"/>
          </p:nvPr>
        </p:nvSpPr>
        <p:spPr/>
        <p:txBody>
          <a:bodyPr/>
          <a:lstStyle/>
          <a:p>
            <a:fld id="{18BDFEC3-8487-43E8-A154-7C12CBC1FFF2}" type="slidenum">
              <a:rPr lang="en-US"/>
              <a:t>62</a:t>
            </a:fld>
            <a:endParaRPr lang="en-US"/>
          </a:p>
        </p:txBody>
      </p:sp>
    </p:spTree>
  </p:cSld>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two</a:t>
            </a:r>
            <a:r>
              <a:rPr/>
              <a:t> </a:t>
            </a:r>
            <a:r>
              <a:rPr/>
              <a:t>points</a:t>
            </a:r>
            <a:r>
              <a:rPr/>
              <a:t> </a:t>
            </a:r>
            <a:r>
              <a:rPr/>
              <a:t>with</a:t>
            </a:r>
            <a:r>
              <a:rPr/>
              <a:t> </a:t>
            </a:r>
            <a:r>
              <a:rPr/>
              <a:t>high</a:t>
            </a:r>
            <a:r>
              <a:rPr/>
              <a:t> </a:t>
            </a:r>
            <a:r>
              <a:rPr/>
              <a:t>opacity</a:t>
            </a:r>
            <a:r>
              <a:rPr/>
              <a:t> </a:t>
            </a:r>
            <a:r>
              <a:rPr/>
              <a:t>overlap,</a:t>
            </a:r>
            <a:r>
              <a:rPr/>
              <a:t> </a:t>
            </a:r>
            <a:r>
              <a:rPr/>
              <a:t>then</a:t>
            </a:r>
            <a:r>
              <a:rPr/>
              <a:t> </a:t>
            </a:r>
            <a:r>
              <a:rPr/>
              <a:t>the</a:t>
            </a:r>
            <a:r>
              <a:rPr/>
              <a:t> </a:t>
            </a:r>
            <a:r>
              <a:rPr/>
              <a:t>overlap</a:t>
            </a:r>
            <a:r>
              <a:rPr/>
              <a:t> </a:t>
            </a:r>
            <a:r>
              <a:rPr/>
              <a:t>is</a:t>
            </a:r>
            <a:r>
              <a:rPr/>
              <a:t> </a:t>
            </a:r>
            <a:r>
              <a:rPr/>
              <a:t>more</a:t>
            </a:r>
            <a:r>
              <a:rPr/>
              <a:t> </a:t>
            </a:r>
            <a:r>
              <a:rPr/>
              <a:t>opaque.</a:t>
            </a:r>
            <a:r>
              <a:rPr/>
              <a:t> </a:t>
            </a:r>
            <a:r>
              <a:rPr/>
              <a:t>It</a:t>
            </a:r>
            <a:r>
              <a:rPr/>
              <a:t> </a:t>
            </a:r>
            <a:r>
              <a:rPr/>
              <a:t>becomes</a:t>
            </a:r>
            <a:r>
              <a:rPr/>
              <a:t> </a:t>
            </a:r>
            <a:r>
              <a:rPr/>
              <a:t>even</a:t>
            </a:r>
            <a:r>
              <a:rPr/>
              <a:t> </a:t>
            </a:r>
            <a:r>
              <a:rPr/>
              <a:t>more</a:t>
            </a:r>
            <a:r>
              <a:rPr/>
              <a:t> </a:t>
            </a:r>
            <a:r>
              <a:rPr/>
              <a:t>so</a:t>
            </a:r>
            <a:r>
              <a:rPr/>
              <a:t> </a:t>
            </a:r>
            <a:r>
              <a:rPr/>
              <a:t>when</a:t>
            </a:r>
            <a:r>
              <a:rPr/>
              <a:t> </a:t>
            </a:r>
            <a:r>
              <a:rPr/>
              <a:t>three</a:t>
            </a:r>
            <a:r>
              <a:rPr/>
              <a:t> </a:t>
            </a:r>
            <a:r>
              <a:rPr/>
              <a:t>or</a:t>
            </a:r>
            <a:r>
              <a:rPr/>
              <a:t> </a:t>
            </a:r>
            <a:r>
              <a:rPr/>
              <a:t>four</a:t>
            </a:r>
            <a:r>
              <a:rPr/>
              <a:t> </a:t>
            </a:r>
            <a:r>
              <a:rPr/>
              <a:t>points</a:t>
            </a:r>
            <a:r>
              <a:rPr/>
              <a:t> </a:t>
            </a:r>
            <a:r>
              <a:rPr/>
              <a:t>overlap.</a:t>
            </a:r>
          </a:p>
        </p:txBody>
      </p:sp>
      <p:sp>
        <p:nvSpPr>
          <p:cNvPr id="4" name="Slide Number Placeholder 3"/>
          <p:cNvSpPr>
            <a:spLocks noGrp="1"/>
          </p:cNvSpPr>
          <p:nvPr>
            <p:ph type="sldNum" sz="quarter" idx="10"/>
          </p:nvPr>
        </p:nvSpPr>
        <p:spPr/>
        <p:txBody>
          <a:bodyPr/>
          <a:lstStyle/>
          <a:p>
            <a:fld id="{18BDFEC3-8487-43E8-A154-7C12CBC1FFF2}" type="slidenum">
              <a:rPr lang="en-US"/>
              <a:t>63</a:t>
            </a:fld>
            <a:endParaRPr lang="en-US"/>
          </a:p>
        </p:txBody>
      </p:sp>
    </p:spTree>
  </p:cSld>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When</a:t>
            </a:r>
            <a:r>
              <a:rPr/>
              <a:t> </a:t>
            </a:r>
            <a:r>
              <a:rPr/>
              <a:t>you</a:t>
            </a:r>
            <a:r>
              <a:rPr/>
              <a:t> </a:t>
            </a:r>
            <a:r>
              <a:rPr/>
              <a:t>are</a:t>
            </a:r>
            <a:r>
              <a:rPr/>
              <a:t> </a:t>
            </a:r>
            <a:r>
              <a:rPr/>
              <a:t>printing,</a:t>
            </a:r>
            <a:r>
              <a:rPr/>
              <a:t> </a:t>
            </a:r>
            <a:r>
              <a:rPr/>
              <a:t>more</a:t>
            </a:r>
            <a:r>
              <a:rPr/>
              <a:t> </a:t>
            </a:r>
            <a:r>
              <a:rPr/>
              <a:t>of</a:t>
            </a:r>
            <a:r>
              <a:rPr/>
              <a:t> </a:t>
            </a:r>
            <a:r>
              <a:rPr/>
              <a:t>something</a:t>
            </a:r>
            <a:r>
              <a:rPr/>
              <a:t> </a:t>
            </a:r>
            <a:r>
              <a:rPr/>
              <a:t>makes</a:t>
            </a:r>
            <a:r>
              <a:rPr/>
              <a:t> </a:t>
            </a:r>
            <a:r>
              <a:rPr/>
              <a:t>things</a:t>
            </a:r>
            <a:r>
              <a:rPr/>
              <a:t> </a:t>
            </a:r>
            <a:r>
              <a:rPr/>
              <a:t>darker.</a:t>
            </a:r>
            <a:r>
              <a:rPr/>
              <a:t> </a:t>
            </a:r>
            <a:r>
              <a:rPr/>
              <a:t>This</a:t>
            </a:r>
            <a:r>
              <a:rPr/>
              <a:t> </a:t>
            </a:r>
            <a:r>
              <a:rPr/>
              <a:t>is</a:t>
            </a:r>
            <a:r>
              <a:rPr/>
              <a:t> </a:t>
            </a:r>
            <a:r>
              <a:rPr/>
              <a:t>the</a:t>
            </a:r>
            <a:r>
              <a:rPr/>
              <a:t> </a:t>
            </a:r>
            <a:r>
              <a:rPr/>
              <a:t>exact</a:t>
            </a:r>
            <a:r>
              <a:rPr/>
              <a:t> </a:t>
            </a:r>
            <a:r>
              <a:rPr/>
              <a:t>opposite</a:t>
            </a:r>
            <a:r>
              <a:rPr/>
              <a:t> </a:t>
            </a:r>
            <a:r>
              <a:rPr/>
              <a:t>of</a:t>
            </a:r>
            <a:r>
              <a:rPr/>
              <a:t> </a:t>
            </a:r>
            <a:r>
              <a:rPr/>
              <a:t>a</a:t>
            </a:r>
            <a:r>
              <a:rPr/>
              <a:t> </a:t>
            </a:r>
            <a:r>
              <a:rPr/>
              <a:t>computer</a:t>
            </a:r>
            <a:r>
              <a:rPr/>
              <a:t> </a:t>
            </a:r>
            <a:r>
              <a:rPr/>
              <a:t>monitor,</a:t>
            </a:r>
            <a:r>
              <a:rPr/>
              <a:t> </a:t>
            </a:r>
            <a:r>
              <a:rPr/>
              <a:t>where</a:t>
            </a:r>
            <a:r>
              <a:rPr/>
              <a:t> </a:t>
            </a:r>
            <a:r>
              <a:rPr/>
              <a:t>more</a:t>
            </a:r>
            <a:r>
              <a:rPr/>
              <a:t> </a:t>
            </a:r>
            <a:r>
              <a:rPr/>
              <a:t>of</a:t>
            </a:r>
            <a:r>
              <a:rPr/>
              <a:t> </a:t>
            </a:r>
            <a:r>
              <a:rPr/>
              <a:t>something</a:t>
            </a:r>
            <a:r>
              <a:rPr/>
              <a:t> </a:t>
            </a:r>
            <a:r>
              <a:rPr/>
              <a:t>makes</a:t>
            </a:r>
            <a:r>
              <a:rPr/>
              <a:t> </a:t>
            </a:r>
            <a:r>
              <a:rPr/>
              <a:t>things</a:t>
            </a:r>
            <a:r>
              <a:rPr/>
              <a:t> </a:t>
            </a:r>
            <a:r>
              <a:rPr/>
              <a:t>lighter.</a:t>
            </a:r>
            <a:r>
              <a:rPr/>
              <a:t> </a:t>
            </a:r>
            <a:r>
              <a:rPr/>
              <a:t>Also,</a:t>
            </a:r>
            <a:r>
              <a:rPr/>
              <a:t> </a:t>
            </a:r>
            <a:r>
              <a:rPr/>
              <a:t>printing</a:t>
            </a:r>
            <a:r>
              <a:rPr/>
              <a:t> </a:t>
            </a:r>
            <a:r>
              <a:rPr/>
              <a:t>is</a:t>
            </a:r>
            <a:r>
              <a:rPr/>
              <a:t> </a:t>
            </a:r>
            <a:r>
              <a:rPr/>
              <a:t>typically</a:t>
            </a:r>
            <a:r>
              <a:rPr/>
              <a:t> </a:t>
            </a:r>
            <a:r>
              <a:rPr/>
              <a:t>done</a:t>
            </a:r>
            <a:r>
              <a:rPr/>
              <a:t> </a:t>
            </a:r>
            <a:r>
              <a:rPr/>
              <a:t>on</a:t>
            </a:r>
            <a:r>
              <a:rPr/>
              <a:t> </a:t>
            </a:r>
            <a:r>
              <a:rPr/>
              <a:t>a</a:t>
            </a:r>
            <a:r>
              <a:rPr/>
              <a:t> </a:t>
            </a:r>
            <a:r>
              <a:rPr/>
              <a:t>sheet</a:t>
            </a:r>
            <a:r>
              <a:rPr/>
              <a:t> </a:t>
            </a:r>
            <a:r>
              <a:rPr/>
              <a:t>of</a:t>
            </a:r>
            <a:r>
              <a:rPr/>
              <a:t> </a:t>
            </a:r>
            <a:r>
              <a:rPr/>
              <a:t>white</a:t>
            </a:r>
            <a:r>
              <a:rPr/>
              <a:t> </a:t>
            </a:r>
            <a:r>
              <a:rPr/>
              <a:t>paper,</a:t>
            </a:r>
            <a:r>
              <a:rPr/>
              <a:t> </a:t>
            </a:r>
            <a:r>
              <a:rPr/>
              <a:t>so</a:t>
            </a:r>
            <a:r>
              <a:rPr/>
              <a:t> </a:t>
            </a:r>
            <a:r>
              <a:rPr/>
              <a:t>you</a:t>
            </a:r>
            <a:r>
              <a:rPr/>
              <a:t> </a:t>
            </a:r>
            <a:r>
              <a:rPr/>
              <a:t>don’t</a:t>
            </a:r>
            <a:r>
              <a:rPr/>
              <a:t> </a:t>
            </a:r>
            <a:r>
              <a:rPr/>
              <a:t>need</a:t>
            </a:r>
            <a:r>
              <a:rPr/>
              <a:t> </a:t>
            </a:r>
            <a:r>
              <a:rPr/>
              <a:t>to</a:t>
            </a:r>
            <a:r>
              <a:rPr/>
              <a:t> </a:t>
            </a:r>
            <a:r>
              <a:rPr/>
              <a:t>put</a:t>
            </a:r>
            <a:r>
              <a:rPr/>
              <a:t> </a:t>
            </a:r>
            <a:r>
              <a:rPr/>
              <a:t>any</a:t>
            </a:r>
            <a:r>
              <a:rPr/>
              <a:t> </a:t>
            </a:r>
            <a:r>
              <a:rPr/>
              <a:t>ink</a:t>
            </a:r>
            <a:r>
              <a:rPr/>
              <a:t> </a:t>
            </a:r>
            <a:r>
              <a:rPr/>
              <a:t>down</a:t>
            </a:r>
            <a:r>
              <a:rPr/>
              <a:t> </a:t>
            </a:r>
            <a:r>
              <a:rPr/>
              <a:t>in</a:t>
            </a:r>
            <a:r>
              <a:rPr/>
              <a:t> </a:t>
            </a:r>
            <a:r>
              <a:rPr/>
              <a:t>areas</a:t>
            </a:r>
            <a:r>
              <a:rPr/>
              <a:t> </a:t>
            </a:r>
            <a:r>
              <a:rPr/>
              <a:t>that</a:t>
            </a:r>
            <a:r>
              <a:rPr/>
              <a:t> </a:t>
            </a:r>
            <a:r>
              <a:rPr/>
              <a:t>are</a:t>
            </a:r>
            <a:r>
              <a:rPr/>
              <a:t> </a:t>
            </a:r>
            <a:r>
              <a:rPr/>
              <a:t>pure</a:t>
            </a:r>
            <a:r>
              <a:rPr/>
              <a:t> </a:t>
            </a:r>
            <a:r>
              <a:rPr/>
              <a:t>white</a:t>
            </a:r>
            <a:r>
              <a:rPr/>
              <a:t> </a:t>
            </a:r>
            <a:r>
              <a:rPr/>
              <a:t>and</a:t>
            </a:r>
            <a:r>
              <a:rPr/>
              <a:t> </a:t>
            </a:r>
            <a:r>
              <a:rPr/>
              <a:t>you</a:t>
            </a:r>
            <a:r>
              <a:rPr/>
              <a:t> </a:t>
            </a:r>
            <a:r>
              <a:rPr/>
              <a:t>put</a:t>
            </a:r>
            <a:r>
              <a:rPr/>
              <a:t> </a:t>
            </a:r>
            <a:r>
              <a:rPr/>
              <a:t>very</a:t>
            </a:r>
            <a:r>
              <a:rPr/>
              <a:t> </a:t>
            </a:r>
            <a:r>
              <a:rPr/>
              <a:t>little</a:t>
            </a:r>
            <a:r>
              <a:rPr/>
              <a:t> </a:t>
            </a:r>
            <a:r>
              <a:rPr/>
              <a:t>ink</a:t>
            </a:r>
            <a:r>
              <a:rPr/>
              <a:t> </a:t>
            </a:r>
            <a:r>
              <a:rPr/>
              <a:t>down</a:t>
            </a:r>
            <a:r>
              <a:rPr/>
              <a:t> </a:t>
            </a:r>
            <a:r>
              <a:rPr/>
              <a:t>in</a:t>
            </a:r>
            <a:r>
              <a:rPr/>
              <a:t> </a:t>
            </a:r>
            <a:r>
              <a:rPr/>
              <a:t>areas</a:t>
            </a:r>
            <a:r>
              <a:rPr/>
              <a:t> </a:t>
            </a:r>
            <a:r>
              <a:rPr/>
              <a:t>that</a:t>
            </a:r>
            <a:r>
              <a:rPr/>
              <a:t> </a:t>
            </a:r>
            <a:r>
              <a:rPr/>
              <a:t>are</a:t>
            </a:r>
            <a:r>
              <a:rPr/>
              <a:t> </a:t>
            </a:r>
            <a:r>
              <a:rPr/>
              <a:t>nearly</a:t>
            </a:r>
            <a:r>
              <a:rPr/>
              <a:t> </a:t>
            </a:r>
            <a:r>
              <a:rPr/>
              <a:t>white.</a:t>
            </a:r>
          </a:p>
        </p:txBody>
      </p:sp>
      <p:sp>
        <p:nvSpPr>
          <p:cNvPr id="4" name="Slide Number Placeholder 3"/>
          <p:cNvSpPr>
            <a:spLocks noGrp="1"/>
          </p:cNvSpPr>
          <p:nvPr>
            <p:ph type="sldNum" sz="quarter" idx="10"/>
          </p:nvPr>
        </p:nvSpPr>
        <p:spPr/>
        <p:txBody>
          <a:bodyPr/>
          <a:lstStyle/>
          <a:p>
            <a:fld id="{18BDFEC3-8487-43E8-A154-7C12CBC1FFF2}" type="slidenum">
              <a:rPr lang="en-US"/>
              <a:t>64</a:t>
            </a:fld>
            <a:endParaRPr lang="en-US"/>
          </a:p>
        </p:txBody>
      </p:sp>
    </p:spTree>
  </p:cSld>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building</a:t>
            </a:r>
            <a:r>
              <a:rPr/>
              <a:t> </a:t>
            </a:r>
            <a:r>
              <a:rPr/>
              <a:t>blocks</a:t>
            </a:r>
            <a:r>
              <a:rPr/>
              <a:t> </a:t>
            </a:r>
            <a:r>
              <a:rPr/>
              <a:t>of</a:t>
            </a:r>
            <a:r>
              <a:rPr/>
              <a:t> </a:t>
            </a:r>
            <a:r>
              <a:rPr/>
              <a:t>the</a:t>
            </a:r>
            <a:r>
              <a:rPr/>
              <a:t> </a:t>
            </a:r>
            <a:r>
              <a:rPr/>
              <a:t>CMYK</a:t>
            </a:r>
            <a:r>
              <a:rPr/>
              <a:t> </a:t>
            </a:r>
            <a:r>
              <a:rPr/>
              <a:t>are</a:t>
            </a:r>
            <a:r>
              <a:rPr/>
              <a:t> </a:t>
            </a:r>
            <a:r>
              <a:rPr/>
              <a:t>the</a:t>
            </a:r>
            <a:r>
              <a:rPr/>
              <a:t> </a:t>
            </a:r>
            <a:r>
              <a:rPr/>
              <a:t>colors</a:t>
            </a:r>
            <a:r>
              <a:rPr/>
              <a:t> </a:t>
            </a:r>
            <a:r>
              <a:rPr/>
              <a:t>cyan,</a:t>
            </a:r>
            <a:r>
              <a:rPr/>
              <a:t> </a:t>
            </a:r>
            <a:r>
              <a:rPr/>
              <a:t>magenta,</a:t>
            </a:r>
            <a:r>
              <a:rPr/>
              <a:t> </a:t>
            </a:r>
            <a:r>
              <a:rPr/>
              <a:t>yellow</a:t>
            </a:r>
            <a:r>
              <a:rPr/>
              <a:t> </a:t>
            </a:r>
            <a:r>
              <a:rPr/>
              <a:t>and</a:t>
            </a:r>
            <a:r>
              <a:rPr/>
              <a:t> </a:t>
            </a:r>
            <a:r>
              <a:rPr/>
              <a:t>K=black.</a:t>
            </a:r>
            <a:r>
              <a:rPr/>
              <a:t> </a:t>
            </a:r>
            <a:r>
              <a:rPr/>
              <a:t>You</a:t>
            </a:r>
            <a:r>
              <a:rPr/>
              <a:t> </a:t>
            </a:r>
            <a:r>
              <a:rPr/>
              <a:t>don’t</a:t>
            </a:r>
            <a:r>
              <a:rPr/>
              <a:t> </a:t>
            </a:r>
            <a:r>
              <a:rPr/>
              <a:t>want</a:t>
            </a:r>
            <a:r>
              <a:rPr/>
              <a:t> </a:t>
            </a:r>
            <a:r>
              <a:rPr/>
              <a:t>the</a:t>
            </a:r>
            <a:r>
              <a:rPr/>
              <a:t> </a:t>
            </a:r>
            <a:r>
              <a:rPr/>
              <a:t>letter</a:t>
            </a:r>
            <a:r>
              <a:rPr/>
              <a:t> </a:t>
            </a:r>
            <a:r>
              <a:rPr/>
              <a:t>B</a:t>
            </a:r>
            <a:r>
              <a:rPr/>
              <a:t> </a:t>
            </a:r>
            <a:r>
              <a:rPr/>
              <a:t>for</a:t>
            </a:r>
            <a:r>
              <a:rPr/>
              <a:t> </a:t>
            </a:r>
            <a:r>
              <a:rPr/>
              <a:t>black</a:t>
            </a:r>
            <a:r>
              <a:rPr/>
              <a:t> </a:t>
            </a:r>
            <a:r>
              <a:rPr/>
              <a:t>because</a:t>
            </a:r>
            <a:r>
              <a:rPr/>
              <a:t> </a:t>
            </a:r>
            <a:r>
              <a:rPr/>
              <a:t>it</a:t>
            </a:r>
            <a:r>
              <a:rPr/>
              <a:t> </a:t>
            </a:r>
            <a:r>
              <a:rPr/>
              <a:t>might</a:t>
            </a:r>
            <a:r>
              <a:rPr/>
              <a:t> </a:t>
            </a:r>
            <a:r>
              <a:rPr/>
              <a:t>get</a:t>
            </a:r>
            <a:r>
              <a:rPr/>
              <a:t> </a:t>
            </a:r>
            <a:r>
              <a:rPr/>
              <a:t>confused</a:t>
            </a:r>
            <a:r>
              <a:rPr/>
              <a:t> </a:t>
            </a:r>
            <a:r>
              <a:rPr/>
              <a:t>with</a:t>
            </a:r>
            <a:r>
              <a:rPr/>
              <a:t> </a:t>
            </a:r>
            <a:r>
              <a:rPr/>
              <a:t>the</a:t>
            </a:r>
            <a:r>
              <a:rPr/>
              <a:t> </a:t>
            </a:r>
            <a:r>
              <a:rPr/>
              <a:t>B</a:t>
            </a:r>
            <a:r>
              <a:rPr/>
              <a:t> </a:t>
            </a:r>
            <a:r>
              <a:rPr/>
              <a:t>for</a:t>
            </a:r>
            <a:r>
              <a:rPr/>
              <a:t> </a:t>
            </a:r>
            <a:r>
              <a:rPr/>
              <a:t>blue</a:t>
            </a:r>
            <a:r>
              <a:rPr/>
              <a:t> </a:t>
            </a:r>
            <a:r>
              <a:rPr/>
              <a:t>in</a:t>
            </a:r>
            <a:r>
              <a:rPr/>
              <a:t> </a:t>
            </a:r>
            <a:r>
              <a:rPr/>
              <a:t>an</a:t>
            </a:r>
            <a:r>
              <a:rPr/>
              <a:t> </a:t>
            </a:r>
            <a:r>
              <a:rPr/>
              <a:t>RGB</a:t>
            </a:r>
            <a:r>
              <a:rPr/>
              <a:t> </a:t>
            </a:r>
            <a:r>
              <a:rPr/>
              <a:t>system.</a:t>
            </a:r>
          </a:p>
          <a:p>
            <a:pPr lvl="0" marL="0" indent="0">
              <a:buNone/>
            </a:pPr>
          </a:p>
          <a:p>
            <a:pPr lvl="0" marL="0" indent="0">
              <a:buNone/>
            </a:pPr>
            <a:r>
              <a:rPr/>
              <a:t>The</a:t>
            </a:r>
            <a:r>
              <a:rPr/>
              <a:t> </a:t>
            </a:r>
            <a:r>
              <a:rPr/>
              <a:t>combination</a:t>
            </a:r>
            <a:r>
              <a:rPr/>
              <a:t> </a:t>
            </a:r>
            <a:r>
              <a:rPr/>
              <a:t>of</a:t>
            </a:r>
            <a:r>
              <a:rPr/>
              <a:t> </a:t>
            </a:r>
            <a:r>
              <a:rPr/>
              <a:t>colors</a:t>
            </a:r>
            <a:r>
              <a:rPr/>
              <a:t> </a:t>
            </a:r>
            <a:r>
              <a:rPr/>
              <a:t>in</a:t>
            </a:r>
            <a:r>
              <a:rPr/>
              <a:t> </a:t>
            </a:r>
            <a:r>
              <a:rPr/>
              <a:t>a</a:t>
            </a:r>
            <a:r>
              <a:rPr/>
              <a:t> </a:t>
            </a:r>
            <a:r>
              <a:rPr/>
              <a:t>CMYK</a:t>
            </a:r>
            <a:r>
              <a:rPr/>
              <a:t> </a:t>
            </a:r>
            <a:r>
              <a:rPr/>
              <a:t>system</a:t>
            </a:r>
            <a:r>
              <a:rPr/>
              <a:t> </a:t>
            </a:r>
            <a:r>
              <a:rPr/>
              <a:t>works</a:t>
            </a:r>
            <a:r>
              <a:rPr/>
              <a:t> </a:t>
            </a:r>
            <a:r>
              <a:rPr/>
              <a:t>in</a:t>
            </a:r>
            <a:r>
              <a:rPr/>
              <a:t> </a:t>
            </a:r>
            <a:r>
              <a:rPr/>
              <a:t>a</a:t>
            </a:r>
            <a:r>
              <a:rPr/>
              <a:t> </a:t>
            </a:r>
            <a:r>
              <a:rPr/>
              <a:t>complementary</a:t>
            </a:r>
            <a:r>
              <a:rPr/>
              <a:t> </a:t>
            </a:r>
            <a:r>
              <a:rPr/>
              <a:t>way</a:t>
            </a:r>
            <a:r>
              <a:rPr/>
              <a:t> </a:t>
            </a:r>
            <a:r>
              <a:rPr/>
              <a:t>to</a:t>
            </a:r>
            <a:r>
              <a:rPr/>
              <a:t> </a:t>
            </a:r>
            <a:r>
              <a:rPr/>
              <a:t>RGB.</a:t>
            </a:r>
            <a:r>
              <a:rPr/>
              <a:t> </a:t>
            </a:r>
            <a:r>
              <a:rPr/>
              <a:t>The</a:t>
            </a:r>
            <a:r>
              <a:rPr/>
              <a:t> </a:t>
            </a:r>
            <a:r>
              <a:rPr/>
              <a:t>combinations</a:t>
            </a:r>
            <a:r>
              <a:rPr/>
              <a:t> </a:t>
            </a:r>
            <a:r>
              <a:rPr/>
              <a:t>of</a:t>
            </a:r>
            <a:r>
              <a:rPr/>
              <a:t> </a:t>
            </a:r>
            <a:r>
              <a:rPr/>
              <a:t>cyan</a:t>
            </a:r>
            <a:r>
              <a:rPr/>
              <a:t> </a:t>
            </a:r>
            <a:r>
              <a:rPr/>
              <a:t>and</a:t>
            </a:r>
            <a:r>
              <a:rPr/>
              <a:t> </a:t>
            </a:r>
            <a:r>
              <a:rPr/>
              <a:t>magenta</a:t>
            </a:r>
            <a:r>
              <a:rPr/>
              <a:t> </a:t>
            </a:r>
            <a:r>
              <a:rPr/>
              <a:t>produces</a:t>
            </a:r>
            <a:r>
              <a:rPr/>
              <a:t> </a:t>
            </a:r>
            <a:r>
              <a:rPr/>
              <a:t>blue,</a:t>
            </a:r>
            <a:r>
              <a:rPr/>
              <a:t> </a:t>
            </a:r>
            <a:r>
              <a:rPr/>
              <a:t>cyan</a:t>
            </a:r>
            <a:r>
              <a:rPr/>
              <a:t> </a:t>
            </a:r>
            <a:r>
              <a:rPr/>
              <a:t>plus</a:t>
            </a:r>
            <a:r>
              <a:rPr/>
              <a:t> </a:t>
            </a:r>
            <a:r>
              <a:rPr/>
              <a:t>yellow</a:t>
            </a:r>
            <a:r>
              <a:rPr/>
              <a:t> </a:t>
            </a:r>
            <a:r>
              <a:rPr/>
              <a:t>produces</a:t>
            </a:r>
            <a:r>
              <a:rPr/>
              <a:t> </a:t>
            </a:r>
            <a:r>
              <a:rPr/>
              <a:t>green,</a:t>
            </a:r>
            <a:r>
              <a:rPr/>
              <a:t> </a:t>
            </a:r>
            <a:r>
              <a:rPr/>
              <a:t>and</a:t>
            </a:r>
            <a:r>
              <a:rPr/>
              <a:t> </a:t>
            </a:r>
            <a:r>
              <a:rPr/>
              <a:t>magenta</a:t>
            </a:r>
            <a:r>
              <a:rPr/>
              <a:t> </a:t>
            </a:r>
            <a:r>
              <a:rPr/>
              <a:t>plus</a:t>
            </a:r>
            <a:r>
              <a:rPr/>
              <a:t> </a:t>
            </a:r>
            <a:r>
              <a:rPr/>
              <a:t>yellow</a:t>
            </a:r>
            <a:r>
              <a:rPr/>
              <a:t> </a:t>
            </a:r>
            <a:r>
              <a:rPr/>
              <a:t>produces</a:t>
            </a:r>
            <a:r>
              <a:rPr/>
              <a:t> </a:t>
            </a:r>
            <a:r>
              <a:rPr/>
              <a:t>red.</a:t>
            </a:r>
          </a:p>
        </p:txBody>
      </p:sp>
      <p:sp>
        <p:nvSpPr>
          <p:cNvPr id="4" name="Slide Number Placeholder 3"/>
          <p:cNvSpPr>
            <a:spLocks noGrp="1"/>
          </p:cNvSpPr>
          <p:nvPr>
            <p:ph type="sldNum" sz="quarter" idx="10"/>
          </p:nvPr>
        </p:nvSpPr>
        <p:spPr/>
        <p:txBody>
          <a:bodyPr/>
          <a:lstStyle/>
          <a:p>
            <a:fld id="{18BDFEC3-8487-43E8-A154-7C12CBC1FFF2}" type="slidenum">
              <a:rPr lang="en-US"/>
              <a:t>65</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R</a:t>
            </a:r>
            <a:r>
              <a:rPr/>
              <a:t> </a:t>
            </a:r>
            <a:r>
              <a:rPr/>
              <a:t>output.</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CYMK</a:t>
            </a:r>
            <a:r>
              <a:rPr/>
              <a:t> </a:t>
            </a:r>
            <a:r>
              <a:rPr/>
              <a:t>color</a:t>
            </a:r>
            <a:r>
              <a:rPr/>
              <a:t> </a:t>
            </a:r>
            <a:r>
              <a:rPr/>
              <a:t>system</a:t>
            </a:r>
            <a:r>
              <a:rPr/>
              <a:t> </a:t>
            </a:r>
            <a:r>
              <a:rPr/>
              <a:t>adds</a:t>
            </a:r>
            <a:r>
              <a:rPr/>
              <a:t> </a:t>
            </a:r>
            <a:r>
              <a:rPr/>
              <a:t>a</a:t>
            </a:r>
            <a:r>
              <a:rPr/>
              <a:t> </a:t>
            </a:r>
            <a:r>
              <a:rPr/>
              <a:t>fourth</a:t>
            </a:r>
            <a:r>
              <a:rPr/>
              <a:t> </a:t>
            </a:r>
            <a:r>
              <a:rPr/>
              <a:t>color,</a:t>
            </a:r>
            <a:r>
              <a:rPr/>
              <a:t> </a:t>
            </a:r>
            <a:r>
              <a:rPr/>
              <a:t>black,</a:t>
            </a:r>
            <a:r>
              <a:rPr/>
              <a:t> </a:t>
            </a:r>
            <a:r>
              <a:rPr/>
              <a:t>to</a:t>
            </a:r>
            <a:r>
              <a:rPr/>
              <a:t> </a:t>
            </a:r>
            <a:r>
              <a:rPr/>
              <a:t>the</a:t>
            </a:r>
            <a:r>
              <a:rPr/>
              <a:t> </a:t>
            </a:r>
            <a:r>
              <a:rPr/>
              <a:t>mix.</a:t>
            </a:r>
            <a:r>
              <a:rPr/>
              <a:t> </a:t>
            </a:r>
            <a:r>
              <a:rPr/>
              <a:t>In</a:t>
            </a:r>
            <a:r>
              <a:rPr/>
              <a:t> </a:t>
            </a:r>
            <a:r>
              <a:rPr/>
              <a:t>theory,</a:t>
            </a:r>
            <a:r>
              <a:rPr/>
              <a:t> </a:t>
            </a:r>
            <a:r>
              <a:rPr/>
              <a:t>you</a:t>
            </a:r>
            <a:r>
              <a:rPr/>
              <a:t> </a:t>
            </a:r>
            <a:r>
              <a:rPr/>
              <a:t>don’t</a:t>
            </a:r>
            <a:r>
              <a:rPr/>
              <a:t> </a:t>
            </a:r>
            <a:r>
              <a:rPr/>
              <a:t>need</a:t>
            </a:r>
            <a:r>
              <a:rPr/>
              <a:t> </a:t>
            </a:r>
            <a:r>
              <a:rPr/>
              <a:t>black,</a:t>
            </a:r>
            <a:r>
              <a:rPr/>
              <a:t> </a:t>
            </a:r>
            <a:r>
              <a:rPr/>
              <a:t>because</a:t>
            </a:r>
            <a:r>
              <a:rPr/>
              <a:t> </a:t>
            </a:r>
            <a:r>
              <a:rPr/>
              <a:t>you</a:t>
            </a:r>
            <a:r>
              <a:rPr/>
              <a:t> </a:t>
            </a:r>
            <a:r>
              <a:rPr/>
              <a:t>can</a:t>
            </a:r>
            <a:r>
              <a:rPr/>
              <a:t> </a:t>
            </a:r>
            <a:r>
              <a:rPr/>
              <a:t>get</a:t>
            </a:r>
            <a:r>
              <a:rPr/>
              <a:t> </a:t>
            </a:r>
            <a:r>
              <a:rPr/>
              <a:t>it</a:t>
            </a:r>
            <a:r>
              <a:rPr/>
              <a:t> </a:t>
            </a:r>
            <a:r>
              <a:rPr/>
              <a:t>with</a:t>
            </a:r>
            <a:r>
              <a:rPr/>
              <a:t> </a:t>
            </a:r>
            <a:r>
              <a:rPr/>
              <a:t>cyan</a:t>
            </a:r>
            <a:r>
              <a:rPr/>
              <a:t> </a:t>
            </a:r>
            <a:r>
              <a:rPr/>
              <a:t>plus</a:t>
            </a:r>
            <a:r>
              <a:rPr/>
              <a:t> </a:t>
            </a:r>
            <a:r>
              <a:rPr/>
              <a:t>magenta</a:t>
            </a:r>
            <a:r>
              <a:rPr/>
              <a:t> </a:t>
            </a:r>
            <a:r>
              <a:rPr/>
              <a:t>plus</a:t>
            </a:r>
            <a:r>
              <a:rPr/>
              <a:t> </a:t>
            </a:r>
            <a:r>
              <a:rPr/>
              <a:t>yellow.</a:t>
            </a:r>
            <a:r>
              <a:rPr/>
              <a:t> </a:t>
            </a:r>
            <a:r>
              <a:rPr/>
              <a:t>But</a:t>
            </a:r>
            <a:r>
              <a:rPr/>
              <a:t> </a:t>
            </a:r>
            <a:r>
              <a:rPr/>
              <a:t>that</a:t>
            </a:r>
            <a:r>
              <a:rPr/>
              <a:t> </a:t>
            </a:r>
            <a:r>
              <a:rPr/>
              <a:t>wastes</a:t>
            </a:r>
            <a:r>
              <a:rPr/>
              <a:t> </a:t>
            </a:r>
            <a:r>
              <a:rPr/>
              <a:t>a</a:t>
            </a:r>
            <a:r>
              <a:rPr/>
              <a:t> </a:t>
            </a:r>
            <a:r>
              <a:rPr/>
              <a:t>lot</a:t>
            </a:r>
            <a:r>
              <a:rPr/>
              <a:t> </a:t>
            </a:r>
            <a:r>
              <a:rPr/>
              <a:t>of</a:t>
            </a:r>
            <a:r>
              <a:rPr/>
              <a:t> </a:t>
            </a:r>
            <a:r>
              <a:rPr/>
              <a:t>expensive</a:t>
            </a:r>
            <a:r>
              <a:rPr/>
              <a:t> </a:t>
            </a:r>
            <a:r>
              <a:rPr/>
              <a:t>ink,</a:t>
            </a:r>
            <a:r>
              <a:rPr/>
              <a:t> </a:t>
            </a:r>
            <a:r>
              <a:rPr/>
              <a:t>and</a:t>
            </a:r>
            <a:r>
              <a:rPr/>
              <a:t> </a:t>
            </a:r>
            <a:r>
              <a:rPr/>
              <a:t>you</a:t>
            </a:r>
            <a:r>
              <a:rPr/>
              <a:t> </a:t>
            </a:r>
            <a:r>
              <a:rPr/>
              <a:t>can</a:t>
            </a:r>
            <a:r>
              <a:rPr/>
              <a:t> </a:t>
            </a:r>
            <a:r>
              <a:rPr/>
              <a:t>also</a:t>
            </a:r>
            <a:r>
              <a:rPr/>
              <a:t> </a:t>
            </a:r>
            <a:r>
              <a:rPr/>
              <a:t>run</a:t>
            </a:r>
            <a:r>
              <a:rPr/>
              <a:t> </a:t>
            </a:r>
            <a:r>
              <a:rPr/>
              <a:t>into</a:t>
            </a:r>
            <a:r>
              <a:rPr/>
              <a:t> </a:t>
            </a:r>
            <a:r>
              <a:rPr/>
              <a:t>trouble</a:t>
            </a:r>
            <a:r>
              <a:rPr/>
              <a:t> </a:t>
            </a:r>
            <a:r>
              <a:rPr/>
              <a:t>by</a:t>
            </a:r>
            <a:r>
              <a:rPr/>
              <a:t> </a:t>
            </a:r>
            <a:r>
              <a:rPr/>
              <a:t>putting</a:t>
            </a:r>
            <a:r>
              <a:rPr/>
              <a:t> </a:t>
            </a:r>
            <a:r>
              <a:rPr/>
              <a:t>some</a:t>
            </a:r>
            <a:r>
              <a:rPr/>
              <a:t> </a:t>
            </a:r>
            <a:r>
              <a:rPr/>
              <a:t>much</a:t>
            </a:r>
            <a:r>
              <a:rPr/>
              <a:t> </a:t>
            </a:r>
            <a:r>
              <a:rPr/>
              <a:t>in</a:t>
            </a:r>
            <a:r>
              <a:rPr/>
              <a:t> </a:t>
            </a:r>
            <a:r>
              <a:rPr/>
              <a:t>a</a:t>
            </a:r>
            <a:r>
              <a:rPr/>
              <a:t> </a:t>
            </a:r>
            <a:r>
              <a:rPr/>
              <a:t>single</a:t>
            </a:r>
            <a:r>
              <a:rPr/>
              <a:t> </a:t>
            </a:r>
            <a:r>
              <a:rPr/>
              <a:t>spot,</a:t>
            </a:r>
            <a:r>
              <a:rPr/>
              <a:t> </a:t>
            </a:r>
            <a:r>
              <a:rPr/>
              <a:t>especially</a:t>
            </a:r>
            <a:r>
              <a:rPr/>
              <a:t> </a:t>
            </a:r>
            <a:r>
              <a:rPr/>
              <a:t>when</a:t>
            </a:r>
            <a:r>
              <a:rPr/>
              <a:t> </a:t>
            </a:r>
            <a:r>
              <a:rPr/>
              <a:t>the</a:t>
            </a:r>
            <a:r>
              <a:rPr/>
              <a:t> </a:t>
            </a:r>
            <a:r>
              <a:rPr/>
              <a:t>image</a:t>
            </a:r>
            <a:r>
              <a:rPr/>
              <a:t> </a:t>
            </a:r>
            <a:r>
              <a:rPr/>
              <a:t>is</a:t>
            </a:r>
            <a:r>
              <a:rPr/>
              <a:t> </a:t>
            </a:r>
            <a:r>
              <a:rPr/>
              <a:t>very</a:t>
            </a:r>
            <a:r>
              <a:rPr/>
              <a:t> </a:t>
            </a:r>
            <a:r>
              <a:rPr/>
              <a:t>dark.</a:t>
            </a:r>
          </a:p>
          <a:p>
            <a:pPr lvl="0" marL="0" indent="0">
              <a:buNone/>
            </a:pPr>
          </a:p>
          <a:p>
            <a:pPr lvl="0" marL="0" indent="0">
              <a:buNone/>
            </a:pPr>
            <a:r>
              <a:rPr/>
              <a:t>Also,</a:t>
            </a:r>
            <a:r>
              <a:rPr/>
              <a:t> </a:t>
            </a:r>
            <a:r>
              <a:rPr/>
              <a:t>in</a:t>
            </a:r>
            <a:r>
              <a:rPr/>
              <a:t> </a:t>
            </a:r>
            <a:r>
              <a:rPr/>
              <a:t>practice,</a:t>
            </a:r>
            <a:r>
              <a:rPr/>
              <a:t> </a:t>
            </a:r>
            <a:r>
              <a:rPr/>
              <a:t>the</a:t>
            </a:r>
            <a:r>
              <a:rPr/>
              <a:t> </a:t>
            </a:r>
            <a:r>
              <a:rPr/>
              <a:t>combination</a:t>
            </a:r>
            <a:r>
              <a:rPr/>
              <a:t> </a:t>
            </a:r>
            <a:r>
              <a:rPr/>
              <a:t>of</a:t>
            </a:r>
            <a:r>
              <a:rPr/>
              <a:t> </a:t>
            </a:r>
            <a:r>
              <a:rPr/>
              <a:t>cyan,</a:t>
            </a:r>
            <a:r>
              <a:rPr/>
              <a:t> </a:t>
            </a:r>
            <a:r>
              <a:rPr/>
              <a:t>magenta,</a:t>
            </a:r>
            <a:r>
              <a:rPr/>
              <a:t> </a:t>
            </a:r>
            <a:r>
              <a:rPr/>
              <a:t>and</a:t>
            </a:r>
            <a:r>
              <a:rPr/>
              <a:t> </a:t>
            </a:r>
            <a:r>
              <a:rPr/>
              <a:t>yeloow</a:t>
            </a:r>
            <a:r>
              <a:rPr/>
              <a:t> </a:t>
            </a:r>
            <a:r>
              <a:rPr/>
              <a:t>produces</a:t>
            </a:r>
            <a:r>
              <a:rPr/>
              <a:t> </a:t>
            </a:r>
            <a:r>
              <a:rPr/>
              <a:t>a</a:t>
            </a:r>
            <a:r>
              <a:rPr/>
              <a:t> </a:t>
            </a:r>
            <a:r>
              <a:rPr/>
              <a:t>dull</a:t>
            </a:r>
            <a:r>
              <a:rPr/>
              <a:t> </a:t>
            </a:r>
            <a:r>
              <a:rPr/>
              <a:t>muddy</a:t>
            </a:r>
            <a:r>
              <a:rPr/>
              <a:t> </a:t>
            </a:r>
            <a:r>
              <a:rPr/>
              <a:t>color</a:t>
            </a:r>
            <a:r>
              <a:rPr/>
              <a:t> </a:t>
            </a:r>
            <a:r>
              <a:rPr/>
              <a:t>that</a:t>
            </a:r>
            <a:r>
              <a:rPr/>
              <a:t> </a:t>
            </a:r>
            <a:r>
              <a:rPr/>
              <a:t>is</a:t>
            </a:r>
            <a:r>
              <a:rPr/>
              <a:t> </a:t>
            </a:r>
            <a:r>
              <a:rPr/>
              <a:t>not</a:t>
            </a:r>
            <a:r>
              <a:rPr/>
              <a:t> </a:t>
            </a:r>
            <a:r>
              <a:rPr/>
              <a:t>close</a:t>
            </a:r>
            <a:r>
              <a:rPr/>
              <a:t> </a:t>
            </a:r>
            <a:r>
              <a:rPr/>
              <a:t>enough</a:t>
            </a:r>
            <a:r>
              <a:rPr/>
              <a:t> </a:t>
            </a:r>
            <a:r>
              <a:rPr/>
              <a:t>to</a:t>
            </a:r>
            <a:r>
              <a:rPr/>
              <a:t> </a:t>
            </a:r>
            <a:r>
              <a:rPr/>
              <a:t>black.</a:t>
            </a:r>
            <a:r>
              <a:rPr/>
              <a:t> </a:t>
            </a:r>
            <a:r>
              <a:rPr/>
              <a:t>So</a:t>
            </a:r>
            <a:r>
              <a:rPr/>
              <a:t> </a:t>
            </a:r>
            <a:r>
              <a:rPr/>
              <a:t>adding</a:t>
            </a:r>
            <a:r>
              <a:rPr/>
              <a:t> </a:t>
            </a:r>
            <a:r>
              <a:rPr/>
              <a:t>a</a:t>
            </a:r>
            <a:r>
              <a:rPr/>
              <a:t> </a:t>
            </a:r>
            <a:r>
              <a:rPr/>
              <a:t>black</a:t>
            </a:r>
            <a:r>
              <a:rPr/>
              <a:t> </a:t>
            </a:r>
            <a:r>
              <a:rPr/>
              <a:t>ink</a:t>
            </a:r>
            <a:r>
              <a:rPr/>
              <a:t> </a:t>
            </a:r>
            <a:r>
              <a:rPr/>
              <a:t>helps.</a:t>
            </a:r>
            <a:r>
              <a:rPr/>
              <a:t> </a:t>
            </a:r>
            <a:r>
              <a:rPr/>
              <a:t>It</a:t>
            </a:r>
            <a:r>
              <a:rPr/>
              <a:t> </a:t>
            </a:r>
            <a:r>
              <a:rPr/>
              <a:t>also</a:t>
            </a:r>
            <a:r>
              <a:rPr/>
              <a:t> </a:t>
            </a:r>
            <a:r>
              <a:rPr/>
              <a:t>helps</a:t>
            </a:r>
            <a:r>
              <a:rPr/>
              <a:t> </a:t>
            </a:r>
            <a:r>
              <a:rPr/>
              <a:t>to</a:t>
            </a:r>
            <a:r>
              <a:rPr/>
              <a:t> </a:t>
            </a:r>
            <a:r>
              <a:rPr/>
              <a:t>mix</a:t>
            </a:r>
            <a:r>
              <a:rPr/>
              <a:t> </a:t>
            </a:r>
            <a:r>
              <a:rPr/>
              <a:t>in</a:t>
            </a:r>
            <a:r>
              <a:rPr/>
              <a:t> </a:t>
            </a:r>
            <a:r>
              <a:rPr/>
              <a:t>a</a:t>
            </a:r>
            <a:r>
              <a:rPr/>
              <a:t> </a:t>
            </a:r>
            <a:r>
              <a:rPr/>
              <a:t>bit</a:t>
            </a:r>
            <a:r>
              <a:rPr/>
              <a:t> </a:t>
            </a:r>
            <a:r>
              <a:rPr/>
              <a:t>of</a:t>
            </a:r>
            <a:r>
              <a:rPr/>
              <a:t> </a:t>
            </a:r>
            <a:r>
              <a:rPr/>
              <a:t>black</a:t>
            </a:r>
            <a:r>
              <a:rPr/>
              <a:t> </a:t>
            </a:r>
            <a:r>
              <a:rPr/>
              <a:t>ink</a:t>
            </a:r>
            <a:r>
              <a:rPr/>
              <a:t> </a:t>
            </a:r>
            <a:r>
              <a:rPr/>
              <a:t>for</a:t>
            </a:r>
            <a:r>
              <a:rPr/>
              <a:t> </a:t>
            </a:r>
            <a:r>
              <a:rPr/>
              <a:t>some</a:t>
            </a:r>
            <a:r>
              <a:rPr/>
              <a:t> </a:t>
            </a:r>
            <a:r>
              <a:rPr/>
              <a:t>of</a:t>
            </a:r>
            <a:r>
              <a:rPr/>
              <a:t> </a:t>
            </a:r>
            <a:r>
              <a:rPr/>
              <a:t>the</a:t>
            </a:r>
            <a:r>
              <a:rPr/>
              <a:t> </a:t>
            </a:r>
            <a:r>
              <a:rPr/>
              <a:t>other</a:t>
            </a:r>
            <a:r>
              <a:rPr/>
              <a:t> </a:t>
            </a:r>
            <a:r>
              <a:rPr/>
              <a:t>colors</a:t>
            </a:r>
            <a:r>
              <a:rPr/>
              <a:t> </a:t>
            </a:r>
            <a:r>
              <a:rPr/>
              <a:t>close</a:t>
            </a:r>
            <a:r>
              <a:rPr/>
              <a:t> </a:t>
            </a:r>
            <a:r>
              <a:rPr/>
              <a:t>to</a:t>
            </a:r>
            <a:r>
              <a:rPr/>
              <a:t> </a:t>
            </a:r>
            <a:r>
              <a:rPr/>
              <a:t>black</a:t>
            </a:r>
            <a:r>
              <a:rPr/>
              <a:t> </a:t>
            </a:r>
            <a:r>
              <a:rPr/>
              <a:t>on</a:t>
            </a:r>
            <a:r>
              <a:rPr/>
              <a:t> </a:t>
            </a:r>
            <a:r>
              <a:rPr/>
              <a:t>the</a:t>
            </a:r>
            <a:r>
              <a:rPr/>
              <a:t> </a:t>
            </a:r>
            <a:r>
              <a:rPr/>
              <a:t>color</a:t>
            </a:r>
            <a:r>
              <a:rPr/>
              <a:t> </a:t>
            </a:r>
            <a:r>
              <a:rPr/>
              <a:t>spectrum.</a:t>
            </a:r>
          </a:p>
          <a:p>
            <a:pPr lvl="0" marL="0" indent="0">
              <a:buNone/>
            </a:pPr>
          </a:p>
          <a:p>
            <a:pPr lvl="0" marL="0" indent="0">
              <a:buNone/>
            </a:pPr>
            <a:r>
              <a:rPr/>
              <a:t>The</a:t>
            </a:r>
            <a:r>
              <a:rPr/>
              <a:t> </a:t>
            </a:r>
            <a:r>
              <a:rPr/>
              <a:t>translation</a:t>
            </a:r>
            <a:r>
              <a:rPr/>
              <a:t> </a:t>
            </a:r>
            <a:r>
              <a:rPr/>
              <a:t>of</a:t>
            </a:r>
            <a:r>
              <a:rPr/>
              <a:t> </a:t>
            </a:r>
            <a:r>
              <a:rPr/>
              <a:t>colors</a:t>
            </a:r>
            <a:r>
              <a:rPr/>
              <a:t> </a:t>
            </a:r>
            <a:r>
              <a:rPr/>
              <a:t>from</a:t>
            </a:r>
            <a:r>
              <a:rPr/>
              <a:t> </a:t>
            </a:r>
            <a:r>
              <a:rPr/>
              <a:t>an</a:t>
            </a:r>
            <a:r>
              <a:rPr/>
              <a:t> </a:t>
            </a:r>
            <a:r>
              <a:rPr/>
              <a:t>additive</a:t>
            </a:r>
            <a:r>
              <a:rPr/>
              <a:t> </a:t>
            </a:r>
            <a:r>
              <a:rPr/>
              <a:t>system</a:t>
            </a:r>
            <a:r>
              <a:rPr/>
              <a:t> </a:t>
            </a:r>
            <a:r>
              <a:rPr/>
              <a:t>like</a:t>
            </a:r>
            <a:r>
              <a:rPr/>
              <a:t> </a:t>
            </a:r>
            <a:r>
              <a:rPr/>
              <a:t>RGB</a:t>
            </a:r>
            <a:r>
              <a:rPr/>
              <a:t> </a:t>
            </a:r>
            <a:r>
              <a:rPr/>
              <a:t>to</a:t>
            </a:r>
            <a:r>
              <a:rPr/>
              <a:t> </a:t>
            </a:r>
            <a:r>
              <a:rPr/>
              <a:t>a</a:t>
            </a:r>
            <a:r>
              <a:rPr/>
              <a:t> </a:t>
            </a:r>
            <a:r>
              <a:rPr/>
              <a:t>subtractive</a:t>
            </a:r>
            <a:r>
              <a:rPr/>
              <a:t> </a:t>
            </a:r>
            <a:r>
              <a:rPr/>
              <a:t>system</a:t>
            </a:r>
            <a:r>
              <a:rPr/>
              <a:t> </a:t>
            </a:r>
            <a:r>
              <a:rPr/>
              <a:t>like</a:t>
            </a:r>
            <a:r>
              <a:rPr/>
              <a:t> </a:t>
            </a:r>
            <a:r>
              <a:rPr/>
              <a:t>CMYK</a:t>
            </a:r>
            <a:r>
              <a:rPr/>
              <a:t> </a:t>
            </a:r>
            <a:r>
              <a:rPr/>
              <a:t>is</a:t>
            </a:r>
            <a:r>
              <a:rPr/>
              <a:t> </a:t>
            </a:r>
            <a:r>
              <a:rPr/>
              <a:t>complicated</a:t>
            </a:r>
            <a:r>
              <a:rPr/>
              <a:t> </a:t>
            </a:r>
            <a:r>
              <a:rPr/>
              <a:t>and</a:t>
            </a:r>
            <a:r>
              <a:rPr/>
              <a:t> </a:t>
            </a:r>
            <a:r>
              <a:rPr/>
              <a:t>it</a:t>
            </a:r>
            <a:r>
              <a:rPr/>
              <a:t> </a:t>
            </a:r>
            <a:r>
              <a:rPr/>
              <a:t>is</a:t>
            </a:r>
            <a:r>
              <a:rPr/>
              <a:t> </a:t>
            </a:r>
            <a:r>
              <a:rPr/>
              <a:t>difficult</a:t>
            </a:r>
            <a:r>
              <a:rPr/>
              <a:t> </a:t>
            </a:r>
            <a:r>
              <a:rPr/>
              <a:t>to</a:t>
            </a:r>
            <a:r>
              <a:rPr/>
              <a:t> </a:t>
            </a:r>
            <a:r>
              <a:rPr/>
              <a:t>get</a:t>
            </a:r>
            <a:r>
              <a:rPr/>
              <a:t> </a:t>
            </a:r>
            <a:r>
              <a:rPr/>
              <a:t>something</a:t>
            </a:r>
            <a:r>
              <a:rPr/>
              <a:t> </a:t>
            </a:r>
            <a:r>
              <a:rPr/>
              <a:t>on</a:t>
            </a:r>
            <a:r>
              <a:rPr/>
              <a:t> </a:t>
            </a:r>
            <a:r>
              <a:rPr/>
              <a:t>the</a:t>
            </a:r>
            <a:r>
              <a:rPr/>
              <a:t> </a:t>
            </a:r>
            <a:r>
              <a:rPr/>
              <a:t>computer</a:t>
            </a:r>
            <a:r>
              <a:rPr/>
              <a:t> </a:t>
            </a:r>
            <a:r>
              <a:rPr/>
              <a:t>screen</a:t>
            </a:r>
            <a:r>
              <a:rPr/>
              <a:t> </a:t>
            </a:r>
            <a:r>
              <a:rPr/>
              <a:t>to</a:t>
            </a:r>
            <a:r>
              <a:rPr/>
              <a:t> </a:t>
            </a:r>
            <a:r>
              <a:rPr/>
              <a:t>match</a:t>
            </a:r>
            <a:r>
              <a:rPr/>
              <a:t> </a:t>
            </a:r>
            <a:r>
              <a:rPr/>
              <a:t>perfectly</a:t>
            </a:r>
            <a:r>
              <a:rPr/>
              <a:t> </a:t>
            </a:r>
            <a:r>
              <a:rPr/>
              <a:t>with</a:t>
            </a:r>
            <a:r>
              <a:rPr/>
              <a:t> </a:t>
            </a:r>
            <a:r>
              <a:rPr/>
              <a:t>what</a:t>
            </a:r>
            <a:r>
              <a:rPr/>
              <a:t> </a:t>
            </a:r>
            <a:r>
              <a:rPr/>
              <a:t>gets</a:t>
            </a:r>
            <a:r>
              <a:rPr/>
              <a:t> </a:t>
            </a:r>
            <a:r>
              <a:rPr/>
              <a:t>printed.</a:t>
            </a:r>
            <a:r>
              <a:rPr/>
              <a:t> </a:t>
            </a:r>
            <a:r>
              <a:rPr/>
              <a:t>If</a:t>
            </a:r>
            <a:r>
              <a:rPr/>
              <a:t> </a:t>
            </a:r>
            <a:r>
              <a:rPr/>
              <a:t>you</a:t>
            </a:r>
            <a:r>
              <a:rPr/>
              <a:t> </a:t>
            </a:r>
            <a:r>
              <a:rPr/>
              <a:t>work</a:t>
            </a:r>
            <a:r>
              <a:rPr/>
              <a:t> </a:t>
            </a:r>
            <a:r>
              <a:rPr/>
              <a:t>with</a:t>
            </a:r>
            <a:r>
              <a:rPr/>
              <a:t> </a:t>
            </a:r>
            <a:r>
              <a:rPr/>
              <a:t>printed</a:t>
            </a:r>
            <a:r>
              <a:rPr/>
              <a:t> </a:t>
            </a:r>
            <a:r>
              <a:rPr/>
              <a:t>color</a:t>
            </a:r>
            <a:r>
              <a:rPr/>
              <a:t> </a:t>
            </a:r>
            <a:r>
              <a:rPr/>
              <a:t>materials,</a:t>
            </a:r>
            <a:r>
              <a:rPr/>
              <a:t> </a:t>
            </a:r>
            <a:r>
              <a:rPr/>
              <a:t>you</a:t>
            </a:r>
            <a:r>
              <a:rPr/>
              <a:t> </a:t>
            </a:r>
            <a:r>
              <a:rPr/>
              <a:t>have</a:t>
            </a:r>
            <a:r>
              <a:rPr/>
              <a:t> </a:t>
            </a:r>
            <a:r>
              <a:rPr/>
              <a:t>to</a:t>
            </a:r>
            <a:r>
              <a:rPr/>
              <a:t> </a:t>
            </a:r>
            <a:r>
              <a:rPr/>
              <a:t>do</a:t>
            </a:r>
            <a:r>
              <a:rPr/>
              <a:t> </a:t>
            </a:r>
            <a:r>
              <a:rPr/>
              <a:t>a</a:t>
            </a:r>
            <a:r>
              <a:rPr/>
              <a:t> </a:t>
            </a:r>
            <a:r>
              <a:rPr/>
              <a:t>lot</a:t>
            </a:r>
            <a:r>
              <a:rPr/>
              <a:t> </a:t>
            </a:r>
            <a:r>
              <a:rPr/>
              <a:t>of</a:t>
            </a:r>
            <a:r>
              <a:rPr/>
              <a:t> </a:t>
            </a:r>
            <a:r>
              <a:rPr/>
              <a:t>extra</a:t>
            </a:r>
            <a:r>
              <a:rPr/>
              <a:t> </a:t>
            </a:r>
            <a:r>
              <a:rPr/>
              <a:t>work</a:t>
            </a:r>
            <a:r>
              <a:rPr/>
              <a:t> </a:t>
            </a:r>
            <a:r>
              <a:rPr/>
              <a:t>to</a:t>
            </a:r>
            <a:r>
              <a:rPr/>
              <a:t> </a:t>
            </a:r>
            <a:r>
              <a:rPr/>
              <a:t>get</a:t>
            </a:r>
            <a:r>
              <a:rPr/>
              <a:t> </a:t>
            </a:r>
            <a:r>
              <a:rPr/>
              <a:t>things</a:t>
            </a:r>
            <a:r>
              <a:rPr/>
              <a:t> </a:t>
            </a:r>
            <a:r>
              <a:rPr/>
              <a:t>to</a:t>
            </a:r>
            <a:r>
              <a:rPr/>
              <a:t> </a:t>
            </a:r>
            <a:r>
              <a:rPr/>
              <a:t>look</a:t>
            </a:r>
            <a:r>
              <a:rPr/>
              <a:t> </a:t>
            </a:r>
            <a:r>
              <a:rPr/>
              <a:t>right.</a:t>
            </a:r>
          </a:p>
        </p:txBody>
      </p:sp>
      <p:sp>
        <p:nvSpPr>
          <p:cNvPr id="4" name="Slide Number Placeholder 3"/>
          <p:cNvSpPr>
            <a:spLocks noGrp="1"/>
          </p:cNvSpPr>
          <p:nvPr>
            <p:ph type="sldNum" sz="quarter" idx="10"/>
          </p:nvPr>
        </p:nvSpPr>
        <p:spPr/>
        <p:txBody>
          <a:bodyPr/>
          <a:lstStyle/>
          <a:p>
            <a:fld id="{18BDFEC3-8487-43E8-A154-7C12CBC1FFF2}" type="slidenum">
              <a:rPr lang="en-US"/>
              <a:t>66</a:t>
            </a:fld>
            <a:endParaRPr lang="en-US"/>
          </a:p>
        </p:txBody>
      </p:sp>
    </p:spTree>
  </p:cSld>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kindergarten</a:t>
            </a:r>
            <a:r>
              <a:rPr/>
              <a:t> </a:t>
            </a:r>
            <a:r>
              <a:rPr/>
              <a:t>view</a:t>
            </a:r>
            <a:r>
              <a:rPr/>
              <a:t> </a:t>
            </a:r>
            <a:r>
              <a:rPr/>
              <a:t>of</a:t>
            </a:r>
            <a:r>
              <a:rPr/>
              <a:t> </a:t>
            </a:r>
            <a:r>
              <a:rPr/>
              <a:t>colors</a:t>
            </a:r>
            <a:r>
              <a:rPr/>
              <a:t> </a:t>
            </a:r>
            <a:r>
              <a:rPr/>
              <a:t>(red</a:t>
            </a:r>
            <a:r>
              <a:rPr/>
              <a:t> </a:t>
            </a:r>
            <a:r>
              <a:rPr/>
              <a:t>plus</a:t>
            </a:r>
            <a:r>
              <a:rPr/>
              <a:t> </a:t>
            </a:r>
            <a:r>
              <a:rPr/>
              <a:t>yellow</a:t>
            </a:r>
            <a:r>
              <a:rPr/>
              <a:t> </a:t>
            </a:r>
            <a:r>
              <a:rPr/>
              <a:t>equals</a:t>
            </a:r>
            <a:r>
              <a:rPr/>
              <a:t> </a:t>
            </a:r>
            <a:r>
              <a:rPr/>
              <a:t>orange)</a:t>
            </a:r>
            <a:r>
              <a:rPr/>
              <a:t> </a:t>
            </a:r>
            <a:r>
              <a:rPr/>
              <a:t>doesn’t</a:t>
            </a:r>
            <a:r>
              <a:rPr/>
              <a:t> </a:t>
            </a:r>
            <a:r>
              <a:rPr/>
              <a:t>work</a:t>
            </a:r>
            <a:r>
              <a:rPr/>
              <a:t> </a:t>
            </a:r>
            <a:r>
              <a:rPr/>
              <a:t>on</a:t>
            </a:r>
            <a:r>
              <a:rPr/>
              <a:t> </a:t>
            </a:r>
            <a:r>
              <a:rPr/>
              <a:t>a</a:t>
            </a:r>
            <a:r>
              <a:rPr/>
              <a:t> </a:t>
            </a:r>
            <a:r>
              <a:rPr/>
              <a:t>computer</a:t>
            </a:r>
            <a:r>
              <a:rPr/>
              <a:t> </a:t>
            </a:r>
            <a:r>
              <a:rPr/>
              <a:t>screen</a:t>
            </a:r>
            <a:r>
              <a:rPr/>
              <a:t> </a:t>
            </a:r>
            <a:r>
              <a:rPr/>
              <a:t>because</a:t>
            </a:r>
            <a:r>
              <a:rPr/>
              <a:t> </a:t>
            </a:r>
            <a:r>
              <a:rPr/>
              <a:t>the</a:t>
            </a:r>
            <a:r>
              <a:rPr/>
              <a:t> </a:t>
            </a:r>
            <a:r>
              <a:rPr/>
              <a:t>screen</a:t>
            </a:r>
            <a:r>
              <a:rPr/>
              <a:t> </a:t>
            </a:r>
            <a:r>
              <a:rPr/>
              <a:t>uses</a:t>
            </a:r>
            <a:r>
              <a:rPr/>
              <a:t> </a:t>
            </a:r>
            <a:r>
              <a:rPr/>
              <a:t>mixtures</a:t>
            </a:r>
            <a:r>
              <a:rPr/>
              <a:t> </a:t>
            </a:r>
            <a:r>
              <a:rPr/>
              <a:t>of</a:t>
            </a:r>
            <a:r>
              <a:rPr/>
              <a:t> </a:t>
            </a:r>
            <a:r>
              <a:rPr/>
              <a:t>light</a:t>
            </a:r>
            <a:r>
              <a:rPr/>
              <a:t> </a:t>
            </a:r>
            <a:r>
              <a:rPr/>
              <a:t>to</a:t>
            </a:r>
            <a:r>
              <a:rPr/>
              <a:t> </a:t>
            </a:r>
            <a:r>
              <a:rPr/>
              <a:t>combine</a:t>
            </a:r>
            <a:r>
              <a:rPr/>
              <a:t> </a:t>
            </a:r>
            <a:r>
              <a:rPr/>
              <a:t>colors.</a:t>
            </a:r>
            <a:r>
              <a:rPr/>
              <a:t> </a:t>
            </a:r>
            <a:r>
              <a:rPr/>
              <a:t>We</a:t>
            </a:r>
            <a:r>
              <a:rPr/>
              <a:t> </a:t>
            </a:r>
            <a:r>
              <a:rPr/>
              <a:t>covered</a:t>
            </a:r>
            <a:r>
              <a:rPr/>
              <a:t> </a:t>
            </a:r>
            <a:r>
              <a:rPr/>
              <a:t>the</a:t>
            </a:r>
            <a:r>
              <a:rPr/>
              <a:t> </a:t>
            </a:r>
            <a:r>
              <a:rPr/>
              <a:t>RGB</a:t>
            </a:r>
            <a:r>
              <a:rPr/>
              <a:t> </a:t>
            </a:r>
            <a:r>
              <a:rPr/>
              <a:t>system</a:t>
            </a:r>
            <a:r>
              <a:rPr/>
              <a:t> </a:t>
            </a:r>
            <a:r>
              <a:rPr/>
              <a:t>including</a:t>
            </a:r>
            <a:r>
              <a:rPr/>
              <a:t> </a:t>
            </a:r>
            <a:r>
              <a:rPr/>
              <a:t>how</a:t>
            </a:r>
            <a:r>
              <a:rPr/>
              <a:t> </a:t>
            </a:r>
            <a:r>
              <a:rPr/>
              <a:t>to</a:t>
            </a:r>
            <a:r>
              <a:rPr/>
              <a:t> </a:t>
            </a:r>
            <a:r>
              <a:rPr/>
              <a:t>create</a:t>
            </a:r>
            <a:r>
              <a:rPr/>
              <a:t> </a:t>
            </a:r>
            <a:r>
              <a:rPr/>
              <a:t>gradients.</a:t>
            </a:r>
            <a:r>
              <a:rPr/>
              <a:t> </a:t>
            </a:r>
            <a:r>
              <a:rPr/>
              <a:t>The</a:t>
            </a:r>
            <a:r>
              <a:rPr/>
              <a:t> </a:t>
            </a:r>
            <a:r>
              <a:rPr/>
              <a:t>HSV</a:t>
            </a:r>
            <a:r>
              <a:rPr/>
              <a:t> </a:t>
            </a:r>
            <a:r>
              <a:rPr/>
              <a:t>system</a:t>
            </a:r>
            <a:r>
              <a:rPr/>
              <a:t> </a:t>
            </a:r>
            <a:r>
              <a:rPr/>
              <a:t>provides</a:t>
            </a:r>
            <a:r>
              <a:rPr/>
              <a:t> </a:t>
            </a:r>
            <a:r>
              <a:rPr/>
              <a:t>a</a:t>
            </a:r>
            <a:r>
              <a:rPr/>
              <a:t> </a:t>
            </a:r>
            <a:r>
              <a:rPr/>
              <a:t>more</a:t>
            </a:r>
            <a:r>
              <a:rPr/>
              <a:t> </a:t>
            </a:r>
            <a:r>
              <a:rPr/>
              <a:t>intuitive</a:t>
            </a:r>
            <a:r>
              <a:rPr/>
              <a:t> </a:t>
            </a:r>
            <a:r>
              <a:rPr/>
              <a:t>description</a:t>
            </a:r>
            <a:r>
              <a:rPr/>
              <a:t> </a:t>
            </a:r>
            <a:r>
              <a:rPr/>
              <a:t>of</a:t>
            </a:r>
            <a:r>
              <a:rPr/>
              <a:t> </a:t>
            </a:r>
            <a:r>
              <a:rPr/>
              <a:t>colors,</a:t>
            </a:r>
            <a:r>
              <a:rPr/>
              <a:t> </a:t>
            </a:r>
            <a:r>
              <a:rPr/>
              <a:t>while</a:t>
            </a:r>
            <a:r>
              <a:rPr/>
              <a:t> </a:t>
            </a:r>
            <a:r>
              <a:rPr/>
              <a:t>CMYK</a:t>
            </a:r>
            <a:r>
              <a:rPr/>
              <a:t> </a:t>
            </a:r>
            <a:r>
              <a:rPr/>
              <a:t>is</a:t>
            </a:r>
            <a:r>
              <a:rPr/>
              <a:t> </a:t>
            </a:r>
            <a:r>
              <a:rPr/>
              <a:t>used</a:t>
            </a:r>
            <a:r>
              <a:rPr/>
              <a:t> </a:t>
            </a:r>
            <a:r>
              <a:rPr/>
              <a:t>when</a:t>
            </a:r>
            <a:r>
              <a:rPr/>
              <a:t> </a:t>
            </a:r>
            <a:r>
              <a:rPr/>
              <a:t>printing,</a:t>
            </a:r>
            <a:r>
              <a:rPr/>
              <a:t> </a:t>
            </a:r>
            <a:r>
              <a:rPr/>
              <a:t>where</a:t>
            </a:r>
            <a:r>
              <a:rPr/>
              <a:t> </a:t>
            </a:r>
            <a:r>
              <a:rPr/>
              <a:t>a</a:t>
            </a:r>
            <a:r>
              <a:rPr/>
              <a:t> </a:t>
            </a:r>
            <a:r>
              <a:rPr/>
              <a:t>subtractive</a:t>
            </a:r>
            <a:r>
              <a:rPr/>
              <a:t> </a:t>
            </a:r>
            <a:r>
              <a:rPr/>
              <a:t>rather</a:t>
            </a:r>
            <a:r>
              <a:rPr/>
              <a:t> </a:t>
            </a:r>
            <a:r>
              <a:rPr/>
              <a:t>than</a:t>
            </a:r>
            <a:r>
              <a:rPr/>
              <a:t> </a:t>
            </a:r>
            <a:r>
              <a:rPr/>
              <a:t>additive</a:t>
            </a:r>
            <a:r>
              <a:rPr/>
              <a:t> </a:t>
            </a:r>
            <a:r>
              <a:rPr/>
              <a:t>color</a:t>
            </a:r>
            <a:r>
              <a:rPr/>
              <a:t> </a:t>
            </a:r>
            <a:r>
              <a:rPr/>
              <a:t>system</a:t>
            </a:r>
            <a:r>
              <a:rPr/>
              <a:t> </a:t>
            </a:r>
            <a:r>
              <a:rPr/>
              <a:t>is</a:t>
            </a:r>
            <a:r>
              <a:rPr/>
              <a:t> </a:t>
            </a:r>
            <a:r>
              <a:rPr/>
              <a:t>needed.</a:t>
            </a:r>
          </a:p>
        </p:txBody>
      </p:sp>
      <p:sp>
        <p:nvSpPr>
          <p:cNvPr id="4" name="Slide Number Placeholder 3"/>
          <p:cNvSpPr>
            <a:spLocks noGrp="1"/>
          </p:cNvSpPr>
          <p:nvPr>
            <p:ph type="sldNum" sz="quarter" idx="10"/>
          </p:nvPr>
        </p:nvSpPr>
        <p:spPr/>
        <p:txBody>
          <a:bodyPr/>
          <a:lstStyle/>
          <a:p>
            <a:fld id="{18BDFEC3-8487-43E8-A154-7C12CBC1FFF2}" type="slidenum">
              <a:rPr lang="en-US"/>
              <a:t>67</a:t>
            </a:fld>
            <a:endParaRPr lang="en-US"/>
          </a:p>
        </p:txBody>
      </p:sp>
    </p:spTree>
  </p:cSld>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Understanding</a:t>
            </a:r>
            <a:r>
              <a:rPr/>
              <a:t> </a:t>
            </a:r>
            <a:r>
              <a:rPr/>
              <a:t>perception</a:t>
            </a:r>
            <a:r>
              <a:rPr/>
              <a:t> </a:t>
            </a:r>
            <a:r>
              <a:rPr/>
              <a:t>is</a:t>
            </a:r>
            <a:r>
              <a:rPr/>
              <a:t> </a:t>
            </a:r>
            <a:r>
              <a:rPr/>
              <a:t>the</a:t>
            </a:r>
            <a:r>
              <a:rPr/>
              <a:t> </a:t>
            </a:r>
            <a:r>
              <a:rPr/>
              <a:t>key</a:t>
            </a:r>
            <a:r>
              <a:rPr/>
              <a:t> </a:t>
            </a:r>
            <a:r>
              <a:rPr/>
              <a:t>to</a:t>
            </a:r>
            <a:r>
              <a:rPr/>
              <a:t> </a:t>
            </a:r>
            <a:r>
              <a:rPr/>
              <a:t>making</a:t>
            </a:r>
            <a:r>
              <a:rPr/>
              <a:t> </a:t>
            </a:r>
            <a:r>
              <a:rPr/>
              <a:t>effective</a:t>
            </a:r>
            <a:r>
              <a:rPr/>
              <a:t> </a:t>
            </a:r>
            <a:r>
              <a:rPr/>
              <a:t>visualizations.</a:t>
            </a:r>
            <a:r>
              <a:rPr/>
              <a:t> </a:t>
            </a:r>
            <a:r>
              <a:rPr/>
              <a:t>There</a:t>
            </a:r>
            <a:r>
              <a:rPr/>
              <a:t> </a:t>
            </a:r>
            <a:r>
              <a:rPr/>
              <a:t>are</a:t>
            </a:r>
            <a:r>
              <a:rPr/>
              <a:t> </a:t>
            </a:r>
            <a:r>
              <a:rPr/>
              <a:t>several</a:t>
            </a:r>
            <a:r>
              <a:rPr/>
              <a:t> </a:t>
            </a:r>
            <a:r>
              <a:rPr/>
              <a:t>key</a:t>
            </a:r>
            <a:r>
              <a:rPr/>
              <a:t> </a:t>
            </a:r>
            <a:r>
              <a:rPr/>
              <a:t>visual</a:t>
            </a:r>
            <a:r>
              <a:rPr/>
              <a:t> </a:t>
            </a:r>
            <a:r>
              <a:rPr/>
              <a:t>tasks:</a:t>
            </a:r>
            <a:r>
              <a:rPr/>
              <a:t> </a:t>
            </a:r>
            <a:r>
              <a:rPr/>
              <a:t>projection,</a:t>
            </a:r>
            <a:r>
              <a:rPr/>
              <a:t> </a:t>
            </a:r>
            <a:r>
              <a:rPr/>
              <a:t>superimposition,</a:t>
            </a:r>
            <a:r>
              <a:rPr/>
              <a:t> </a:t>
            </a:r>
            <a:r>
              <a:rPr/>
              <a:t>scanning,</a:t>
            </a:r>
            <a:r>
              <a:rPr/>
              <a:t> </a:t>
            </a:r>
            <a:r>
              <a:rPr/>
              <a:t>and</a:t>
            </a:r>
            <a:r>
              <a:rPr/>
              <a:t> </a:t>
            </a:r>
            <a:r>
              <a:rPr/>
              <a:t>anchoring.</a:t>
            </a:r>
            <a:r>
              <a:rPr/>
              <a:t> </a:t>
            </a:r>
            <a:r>
              <a:rPr/>
              <a:t>You</a:t>
            </a:r>
            <a:r>
              <a:rPr/>
              <a:t> </a:t>
            </a:r>
            <a:r>
              <a:rPr/>
              <a:t>want</a:t>
            </a:r>
            <a:r>
              <a:rPr/>
              <a:t> </a:t>
            </a:r>
            <a:r>
              <a:rPr/>
              <a:t>to</a:t>
            </a:r>
            <a:r>
              <a:rPr/>
              <a:t> </a:t>
            </a:r>
            <a:r>
              <a:rPr/>
              <a:t>design</a:t>
            </a:r>
            <a:r>
              <a:rPr/>
              <a:t> </a:t>
            </a:r>
            <a:r>
              <a:rPr/>
              <a:t>visualizations</a:t>
            </a:r>
            <a:r>
              <a:rPr/>
              <a:t> </a:t>
            </a:r>
            <a:r>
              <a:rPr/>
              <a:t>that</a:t>
            </a:r>
            <a:r>
              <a:rPr/>
              <a:t> </a:t>
            </a:r>
            <a:r>
              <a:rPr/>
              <a:t>facilitate</a:t>
            </a:r>
            <a:r>
              <a:rPr/>
              <a:t> </a:t>
            </a:r>
            <a:r>
              <a:rPr/>
              <a:t>these</a:t>
            </a:r>
            <a:r>
              <a:rPr/>
              <a:t> </a:t>
            </a:r>
            <a:r>
              <a:rPr/>
              <a:t>perceptual</a:t>
            </a:r>
            <a:r>
              <a:rPr/>
              <a:t> </a:t>
            </a:r>
            <a:r>
              <a:rPr/>
              <a:t>tasks.</a:t>
            </a:r>
          </a:p>
        </p:txBody>
      </p:sp>
      <p:sp>
        <p:nvSpPr>
          <p:cNvPr id="4" name="Slide Number Placeholder 3"/>
          <p:cNvSpPr>
            <a:spLocks noGrp="1"/>
          </p:cNvSpPr>
          <p:nvPr>
            <p:ph type="sldNum" sz="quarter" idx="10"/>
          </p:nvPr>
        </p:nvSpPr>
        <p:spPr/>
        <p:txBody>
          <a:bodyPr/>
          <a:lstStyle/>
          <a:p>
            <a:fld id="{18BDFEC3-8487-43E8-A154-7C12CBC1FFF2}" type="slidenum">
              <a:rPr lang="en-US"/>
              <a:t>68</a:t>
            </a:fld>
            <a:endParaRPr lang="en-US"/>
          </a:p>
        </p:txBody>
      </p:sp>
    </p:spTree>
  </p:cSld>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Comparisons</a:t>
            </a:r>
            <a:r>
              <a:rPr/>
              <a:t> </a:t>
            </a:r>
            <a:r>
              <a:rPr/>
              <a:t>are</a:t>
            </a:r>
            <a:r>
              <a:rPr/>
              <a:t> </a:t>
            </a:r>
            <a:r>
              <a:rPr/>
              <a:t>the</a:t>
            </a:r>
            <a:r>
              <a:rPr/>
              <a:t> </a:t>
            </a:r>
            <a:r>
              <a:rPr/>
              <a:t>heart</a:t>
            </a:r>
            <a:r>
              <a:rPr/>
              <a:t> </a:t>
            </a:r>
            <a:r>
              <a:rPr/>
              <a:t>of</a:t>
            </a:r>
            <a:r>
              <a:rPr/>
              <a:t> </a:t>
            </a:r>
            <a:r>
              <a:rPr/>
              <a:t>most</a:t>
            </a:r>
            <a:r>
              <a:rPr/>
              <a:t> </a:t>
            </a:r>
            <a:r>
              <a:rPr/>
              <a:t>visualizations.</a:t>
            </a:r>
            <a:r>
              <a:rPr/>
              <a:t> </a:t>
            </a:r>
            <a:r>
              <a:rPr/>
              <a:t>Comparisons</a:t>
            </a:r>
            <a:r>
              <a:rPr/>
              <a:t> </a:t>
            </a:r>
            <a:r>
              <a:rPr/>
              <a:t>follow</a:t>
            </a:r>
            <a:r>
              <a:rPr/>
              <a:t> </a:t>
            </a:r>
            <a:r>
              <a:rPr/>
              <a:t>a</a:t>
            </a:r>
            <a:r>
              <a:rPr/>
              <a:t> </a:t>
            </a:r>
            <a:r>
              <a:rPr/>
              <a:t>hierarchy</a:t>
            </a:r>
            <a:r>
              <a:rPr/>
              <a:t> </a:t>
            </a:r>
            <a:r>
              <a:rPr/>
              <a:t>from</a:t>
            </a:r>
            <a:r>
              <a:rPr/>
              <a:t> </a:t>
            </a:r>
            <a:r>
              <a:rPr/>
              <a:t>easy</a:t>
            </a:r>
            <a:r>
              <a:rPr/>
              <a:t> </a:t>
            </a:r>
            <a:r>
              <a:rPr/>
              <a:t>to</a:t>
            </a:r>
            <a:r>
              <a:rPr/>
              <a:t> </a:t>
            </a:r>
            <a:r>
              <a:rPr/>
              <a:t>difficult.</a:t>
            </a:r>
            <a:r>
              <a:rPr/>
              <a:t> </a:t>
            </a:r>
            <a:r>
              <a:rPr/>
              <a:t>Position</a:t>
            </a:r>
            <a:r>
              <a:rPr/>
              <a:t> </a:t>
            </a:r>
            <a:r>
              <a:rPr/>
              <a:t>is</a:t>
            </a:r>
            <a:r>
              <a:rPr/>
              <a:t> </a:t>
            </a:r>
            <a:r>
              <a:rPr/>
              <a:t>the</a:t>
            </a:r>
            <a:r>
              <a:rPr/>
              <a:t> </a:t>
            </a:r>
            <a:r>
              <a:rPr/>
              <a:t>easiest</a:t>
            </a:r>
            <a:r>
              <a:rPr/>
              <a:t> </a:t>
            </a:r>
            <a:r>
              <a:rPr/>
              <a:t>comparison.</a:t>
            </a:r>
            <a:r>
              <a:rPr/>
              <a:t> </a:t>
            </a:r>
            <a:r>
              <a:rPr/>
              <a:t>Does</a:t>
            </a:r>
            <a:r>
              <a:rPr/>
              <a:t> </a:t>
            </a:r>
            <a:r>
              <a:rPr/>
              <a:t>one</a:t>
            </a:r>
            <a:r>
              <a:rPr/>
              <a:t> </a:t>
            </a:r>
            <a:r>
              <a:rPr/>
              <a:t>bar</a:t>
            </a:r>
            <a:r>
              <a:rPr/>
              <a:t> </a:t>
            </a:r>
            <a:r>
              <a:rPr/>
              <a:t>in</a:t>
            </a:r>
            <a:r>
              <a:rPr/>
              <a:t> </a:t>
            </a:r>
            <a:r>
              <a:rPr/>
              <a:t>a</a:t>
            </a:r>
            <a:r>
              <a:rPr/>
              <a:t> </a:t>
            </a:r>
            <a:r>
              <a:rPr/>
              <a:t>bar</a:t>
            </a:r>
            <a:r>
              <a:rPr/>
              <a:t> </a:t>
            </a:r>
            <a:r>
              <a:rPr/>
              <a:t>chart</a:t>
            </a:r>
            <a:r>
              <a:rPr/>
              <a:t> </a:t>
            </a:r>
            <a:r>
              <a:rPr/>
              <a:t>reach</a:t>
            </a:r>
            <a:r>
              <a:rPr/>
              <a:t> </a:t>
            </a:r>
            <a:r>
              <a:rPr/>
              <a:t>higher</a:t>
            </a:r>
            <a:r>
              <a:rPr/>
              <a:t> </a:t>
            </a:r>
            <a:r>
              <a:rPr/>
              <a:t>than</a:t>
            </a:r>
            <a:r>
              <a:rPr/>
              <a:t> </a:t>
            </a:r>
            <a:r>
              <a:rPr/>
              <a:t>another?</a:t>
            </a:r>
            <a:r>
              <a:rPr/>
              <a:t> </a:t>
            </a:r>
            <a:r>
              <a:rPr/>
              <a:t>Other</a:t>
            </a:r>
            <a:r>
              <a:rPr/>
              <a:t> </a:t>
            </a:r>
            <a:r>
              <a:rPr/>
              <a:t>comparisons:</a:t>
            </a:r>
            <a:r>
              <a:rPr/>
              <a:t> </a:t>
            </a:r>
            <a:r>
              <a:rPr/>
              <a:t>length,</a:t>
            </a:r>
            <a:r>
              <a:rPr/>
              <a:t> </a:t>
            </a:r>
            <a:r>
              <a:rPr/>
              <a:t>angle,</a:t>
            </a:r>
            <a:r>
              <a:rPr/>
              <a:t> </a:t>
            </a:r>
            <a:r>
              <a:rPr/>
              <a:t>and</a:t>
            </a:r>
            <a:r>
              <a:rPr/>
              <a:t> </a:t>
            </a:r>
            <a:r>
              <a:rPr/>
              <a:t>area</a:t>
            </a:r>
            <a:r>
              <a:rPr/>
              <a:t> </a:t>
            </a:r>
            <a:r>
              <a:rPr/>
              <a:t>comparisons</a:t>
            </a:r>
            <a:r>
              <a:rPr/>
              <a:t> </a:t>
            </a:r>
            <a:r>
              <a:rPr/>
              <a:t>become</a:t>
            </a:r>
            <a:r>
              <a:rPr/>
              <a:t> </a:t>
            </a:r>
            <a:r>
              <a:rPr/>
              <a:t>increasingly</a:t>
            </a:r>
            <a:r>
              <a:rPr/>
              <a:t> </a:t>
            </a:r>
            <a:r>
              <a:rPr/>
              <a:t>more</a:t>
            </a:r>
            <a:r>
              <a:rPr/>
              <a:t> </a:t>
            </a:r>
            <a:r>
              <a:rPr/>
              <a:t>difficult.</a:t>
            </a:r>
            <a:r>
              <a:rPr/>
              <a:t> </a:t>
            </a:r>
            <a:r>
              <a:rPr/>
              <a:t>Comparisons</a:t>
            </a:r>
            <a:r>
              <a:rPr/>
              <a:t> </a:t>
            </a:r>
            <a:r>
              <a:rPr/>
              <a:t>involving</a:t>
            </a:r>
            <a:r>
              <a:rPr/>
              <a:t> </a:t>
            </a:r>
            <a:r>
              <a:rPr/>
              <a:t>volume</a:t>
            </a:r>
            <a:r>
              <a:rPr/>
              <a:t> </a:t>
            </a:r>
            <a:r>
              <a:rPr/>
              <a:t>(requiring</a:t>
            </a:r>
            <a:r>
              <a:rPr/>
              <a:t> </a:t>
            </a:r>
            <a:r>
              <a:rPr/>
              <a:t>estimation</a:t>
            </a:r>
            <a:r>
              <a:rPr/>
              <a:t> </a:t>
            </a:r>
            <a:r>
              <a:rPr/>
              <a:t>in</a:t>
            </a:r>
            <a:r>
              <a:rPr/>
              <a:t> </a:t>
            </a:r>
            <a:r>
              <a:rPr/>
              <a:t>a</a:t>
            </a:r>
            <a:r>
              <a:rPr/>
              <a:t> </a:t>
            </a:r>
            <a:r>
              <a:rPr/>
              <a:t>three</a:t>
            </a:r>
            <a:r>
              <a:rPr/>
              <a:t> </a:t>
            </a:r>
            <a:r>
              <a:rPr/>
              <a:t>dimentional</a:t>
            </a:r>
            <a:r>
              <a:rPr/>
              <a:t> </a:t>
            </a:r>
            <a:r>
              <a:rPr/>
              <a:t>space)</a:t>
            </a:r>
            <a:r>
              <a:rPr/>
              <a:t> </a:t>
            </a:r>
            <a:r>
              <a:rPr/>
              <a:t>and</a:t>
            </a:r>
            <a:r>
              <a:rPr/>
              <a:t> </a:t>
            </a:r>
            <a:r>
              <a:rPr/>
              <a:t>color</a:t>
            </a:r>
            <a:r>
              <a:rPr/>
              <a:t> </a:t>
            </a:r>
            <a:r>
              <a:rPr/>
              <a:t>(comparing</a:t>
            </a:r>
            <a:r>
              <a:rPr/>
              <a:t> </a:t>
            </a:r>
            <a:r>
              <a:rPr/>
              <a:t>the</a:t>
            </a:r>
            <a:r>
              <a:rPr/>
              <a:t> </a:t>
            </a:r>
            <a:r>
              <a:rPr/>
              <a:t>relative</a:t>
            </a:r>
            <a:r>
              <a:rPr/>
              <a:t> </a:t>
            </a:r>
            <a:r>
              <a:rPr/>
              <a:t>brightness</a:t>
            </a:r>
            <a:r>
              <a:rPr/>
              <a:t> </a:t>
            </a:r>
            <a:r>
              <a:rPr/>
              <a:t>of</a:t>
            </a:r>
            <a:r>
              <a:rPr/>
              <a:t> </a:t>
            </a:r>
            <a:r>
              <a:rPr/>
              <a:t>two</a:t>
            </a:r>
            <a:r>
              <a:rPr/>
              <a:t> </a:t>
            </a:r>
            <a:r>
              <a:rPr/>
              <a:t>colors)</a:t>
            </a:r>
            <a:r>
              <a:rPr/>
              <a:t> </a:t>
            </a:r>
            <a:r>
              <a:rPr/>
              <a:t>are</a:t>
            </a:r>
            <a:r>
              <a:rPr/>
              <a:t> </a:t>
            </a:r>
            <a:r>
              <a:rPr/>
              <a:t>the</a:t>
            </a:r>
            <a:r>
              <a:rPr/>
              <a:t> </a:t>
            </a:r>
            <a:r>
              <a:rPr/>
              <a:t>most</a:t>
            </a:r>
            <a:r>
              <a:rPr/>
              <a:t> </a:t>
            </a:r>
            <a:r>
              <a:rPr/>
              <a:t>difficult</a:t>
            </a:r>
            <a:r>
              <a:rPr/>
              <a:t> </a:t>
            </a:r>
            <a:r>
              <a:rPr/>
              <a:t>comparisons</a:t>
            </a:r>
            <a:r>
              <a:rPr/>
              <a:t> </a:t>
            </a:r>
            <a:r>
              <a:rPr/>
              <a:t>to</a:t>
            </a:r>
            <a:r>
              <a:rPr/>
              <a:t> </a:t>
            </a:r>
            <a:r>
              <a:rPr/>
              <a:t>make.</a:t>
            </a:r>
          </a:p>
        </p:txBody>
      </p:sp>
      <p:sp>
        <p:nvSpPr>
          <p:cNvPr id="4" name="Slide Number Placeholder 3"/>
          <p:cNvSpPr>
            <a:spLocks noGrp="1"/>
          </p:cNvSpPr>
          <p:nvPr>
            <p:ph type="sldNum" sz="quarter" idx="10"/>
          </p:nvPr>
        </p:nvSpPr>
        <p:spPr/>
        <p:txBody>
          <a:bodyPr/>
          <a:lstStyle/>
          <a:p>
            <a:fld id="{18BDFEC3-8487-43E8-A154-7C12CBC1FFF2}" type="slidenum">
              <a:rPr lang="en-US"/>
              <a:t>69</a:t>
            </a:fld>
            <a:endParaRPr lang="en-US"/>
          </a:p>
        </p:txBody>
      </p:sp>
    </p:spTree>
  </p:cSld>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Much</a:t>
            </a:r>
            <a:r>
              <a:rPr/>
              <a:t> </a:t>
            </a:r>
            <a:r>
              <a:rPr/>
              <a:t>of</a:t>
            </a:r>
            <a:r>
              <a:rPr/>
              <a:t> </a:t>
            </a:r>
            <a:r>
              <a:rPr/>
              <a:t>the</a:t>
            </a:r>
            <a:r>
              <a:rPr/>
              <a:t> </a:t>
            </a:r>
            <a:r>
              <a:rPr/>
              <a:t>work</a:t>
            </a:r>
            <a:r>
              <a:rPr/>
              <a:t> </a:t>
            </a:r>
            <a:r>
              <a:rPr/>
              <a:t>on</a:t>
            </a:r>
            <a:r>
              <a:rPr/>
              <a:t> </a:t>
            </a:r>
            <a:r>
              <a:rPr/>
              <a:t>the</a:t>
            </a:r>
            <a:r>
              <a:rPr/>
              <a:t> </a:t>
            </a:r>
            <a:r>
              <a:rPr/>
              <a:t>psychology</a:t>
            </a:r>
            <a:r>
              <a:rPr/>
              <a:t> </a:t>
            </a:r>
            <a:r>
              <a:rPr/>
              <a:t>of</a:t>
            </a:r>
            <a:r>
              <a:rPr/>
              <a:t> </a:t>
            </a:r>
            <a:r>
              <a:rPr/>
              <a:t>perception</a:t>
            </a:r>
            <a:r>
              <a:rPr/>
              <a:t> </a:t>
            </a:r>
            <a:r>
              <a:rPr/>
              <a:t>that</a:t>
            </a:r>
            <a:r>
              <a:rPr/>
              <a:t> </a:t>
            </a:r>
            <a:r>
              <a:rPr/>
              <a:t>I</a:t>
            </a:r>
            <a:r>
              <a:rPr/>
              <a:t> </a:t>
            </a:r>
            <a:r>
              <a:rPr/>
              <a:t>will</a:t>
            </a:r>
            <a:r>
              <a:rPr/>
              <a:t> </a:t>
            </a:r>
            <a:r>
              <a:rPr/>
              <a:t>be</a:t>
            </a:r>
            <a:r>
              <a:rPr/>
              <a:t> </a:t>
            </a:r>
            <a:r>
              <a:rPr/>
              <a:t>discussing</a:t>
            </a:r>
            <a:r>
              <a:rPr/>
              <a:t> </a:t>
            </a:r>
            <a:r>
              <a:rPr/>
              <a:t>next</a:t>
            </a:r>
            <a:r>
              <a:rPr/>
              <a:t> </a:t>
            </a:r>
            <a:r>
              <a:rPr/>
              <a:t>is</a:t>
            </a:r>
            <a:r>
              <a:rPr/>
              <a:t> </a:t>
            </a:r>
            <a:r>
              <a:rPr/>
              <a:t>drawn</a:t>
            </a:r>
            <a:r>
              <a:rPr/>
              <a:t> </a:t>
            </a:r>
            <a:r>
              <a:rPr/>
              <a:t>from</a:t>
            </a:r>
            <a:r>
              <a:rPr/>
              <a:t> </a:t>
            </a:r>
            <a:r>
              <a:rPr/>
              <a:t>this</a:t>
            </a:r>
            <a:r>
              <a:rPr/>
              <a:t> </a:t>
            </a:r>
            <a:r>
              <a:rPr/>
              <a:t>1987</a:t>
            </a:r>
            <a:r>
              <a:rPr/>
              <a:t> </a:t>
            </a:r>
            <a:r>
              <a:rPr/>
              <a:t>article</a:t>
            </a:r>
            <a:r>
              <a:rPr/>
              <a:t> </a:t>
            </a:r>
            <a:r>
              <a:rPr/>
              <a:t>by</a:t>
            </a:r>
            <a:r>
              <a:rPr/>
              <a:t> </a:t>
            </a:r>
            <a:r>
              <a:rPr/>
              <a:t>Simkin</a:t>
            </a:r>
            <a:r>
              <a:rPr/>
              <a:t> </a:t>
            </a:r>
            <a:r>
              <a:rPr/>
              <a:t>and</a:t>
            </a:r>
            <a:r>
              <a:rPr/>
              <a:t> </a:t>
            </a:r>
            <a:r>
              <a:rPr/>
              <a:t>Hastie.</a:t>
            </a:r>
          </a:p>
        </p:txBody>
      </p:sp>
      <p:sp>
        <p:nvSpPr>
          <p:cNvPr id="4" name="Slide Number Placeholder 3"/>
          <p:cNvSpPr>
            <a:spLocks noGrp="1"/>
          </p:cNvSpPr>
          <p:nvPr>
            <p:ph type="sldNum" sz="quarter" idx="10"/>
          </p:nvPr>
        </p:nvSpPr>
        <p:spPr/>
        <p:txBody>
          <a:bodyPr/>
          <a:lstStyle/>
          <a:p>
            <a:fld id="{18BDFEC3-8487-43E8-A154-7C12CBC1FFF2}" type="slidenum">
              <a:rPr lang="en-US"/>
              <a:t>70</a:t>
            </a:fld>
            <a:endParaRPr lang="en-US"/>
          </a:p>
        </p:txBody>
      </p:sp>
    </p:spTree>
  </p:cSld>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have</a:t>
            </a:r>
            <a:r>
              <a:rPr/>
              <a:t> </a:t>
            </a:r>
            <a:r>
              <a:rPr/>
              <a:t>already</a:t>
            </a:r>
            <a:r>
              <a:rPr/>
              <a:t> </a:t>
            </a:r>
            <a:r>
              <a:rPr/>
              <a:t>seen</a:t>
            </a:r>
            <a:r>
              <a:rPr/>
              <a:t> </a:t>
            </a:r>
            <a:r>
              <a:rPr/>
              <a:t>this</a:t>
            </a:r>
            <a:r>
              <a:rPr/>
              <a:t> </a:t>
            </a:r>
            <a:r>
              <a:rPr/>
              <a:t>question,</a:t>
            </a:r>
            <a:r>
              <a:rPr/>
              <a:t> </a:t>
            </a:r>
            <a:r>
              <a:rPr/>
              <a:t>but</a:t>
            </a:r>
            <a:r>
              <a:rPr/>
              <a:t> </a:t>
            </a:r>
            <a:r>
              <a:rPr/>
              <a:t>it</a:t>
            </a:r>
            <a:r>
              <a:rPr/>
              <a:t> </a:t>
            </a:r>
            <a:r>
              <a:rPr/>
              <a:t>is</a:t>
            </a:r>
            <a:r>
              <a:rPr/>
              <a:t> </a:t>
            </a:r>
            <a:r>
              <a:rPr/>
              <a:t>worth</a:t>
            </a:r>
            <a:r>
              <a:rPr/>
              <a:t> </a:t>
            </a:r>
            <a:r>
              <a:rPr/>
              <a:t>examining</a:t>
            </a:r>
            <a:r>
              <a:rPr/>
              <a:t> </a:t>
            </a:r>
            <a:r>
              <a:rPr/>
              <a:t>in</a:t>
            </a:r>
            <a:r>
              <a:rPr/>
              <a:t> </a:t>
            </a:r>
            <a:r>
              <a:rPr/>
              <a:t>a</a:t>
            </a:r>
            <a:r>
              <a:rPr/>
              <a:t> </a:t>
            </a:r>
            <a:r>
              <a:rPr/>
              <a:t>bit</a:t>
            </a:r>
            <a:r>
              <a:rPr/>
              <a:t> </a:t>
            </a:r>
            <a:r>
              <a:rPr/>
              <a:t>more</a:t>
            </a:r>
            <a:r>
              <a:rPr/>
              <a:t> </a:t>
            </a:r>
            <a:r>
              <a:rPr/>
              <a:t>detail.</a:t>
            </a:r>
          </a:p>
        </p:txBody>
      </p:sp>
      <p:sp>
        <p:nvSpPr>
          <p:cNvPr id="4" name="Slide Number Placeholder 3"/>
          <p:cNvSpPr>
            <a:spLocks noGrp="1"/>
          </p:cNvSpPr>
          <p:nvPr>
            <p:ph type="sldNum" sz="quarter" idx="10"/>
          </p:nvPr>
        </p:nvSpPr>
        <p:spPr/>
        <p:txBody>
          <a:bodyPr/>
          <a:lstStyle/>
          <a:p>
            <a:fld id="{18BDFEC3-8487-43E8-A154-7C12CBC1FFF2}" type="slidenum">
              <a:rPr lang="en-US"/>
              <a:t>71</a:t>
            </a:fld>
            <a:endParaRPr lang="en-US"/>
          </a:p>
        </p:txBody>
      </p:sp>
    </p:spTree>
  </p:cSld>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pie</a:t>
            </a:r>
            <a:r>
              <a:rPr/>
              <a:t> </a:t>
            </a:r>
            <a:r>
              <a:rPr/>
              <a:t>chart</a:t>
            </a:r>
            <a:r>
              <a:rPr/>
              <a:t> </a:t>
            </a:r>
            <a:r>
              <a:rPr/>
              <a:t>gets</a:t>
            </a:r>
            <a:r>
              <a:rPr/>
              <a:t> </a:t>
            </a:r>
            <a:r>
              <a:rPr/>
              <a:t>very</a:t>
            </a:r>
            <a:r>
              <a:rPr/>
              <a:t> </a:t>
            </a:r>
            <a:r>
              <a:rPr/>
              <a:t>little</a:t>
            </a:r>
            <a:r>
              <a:rPr/>
              <a:t> </a:t>
            </a:r>
            <a:r>
              <a:rPr/>
              <a:t>respect,</a:t>
            </a:r>
            <a:r>
              <a:rPr/>
              <a:t> </a:t>
            </a:r>
            <a:r>
              <a:rPr/>
              <a:t>and</a:t>
            </a:r>
            <a:r>
              <a:rPr/>
              <a:t> </a:t>
            </a:r>
            <a:r>
              <a:rPr/>
              <a:t>the</a:t>
            </a:r>
            <a:r>
              <a:rPr/>
              <a:t> </a:t>
            </a:r>
            <a:r>
              <a:rPr/>
              <a:t>question</a:t>
            </a:r>
            <a:r>
              <a:rPr/>
              <a:t> </a:t>
            </a:r>
            <a:r>
              <a:rPr/>
              <a:t>is</a:t>
            </a:r>
            <a:r>
              <a:rPr/>
              <a:t> </a:t>
            </a:r>
            <a:r>
              <a:rPr/>
              <a:t>why?</a:t>
            </a:r>
            <a:r>
              <a:rPr/>
              <a:t> </a:t>
            </a:r>
            <a:r>
              <a:rPr/>
              <a:t>It</a:t>
            </a:r>
            <a:r>
              <a:rPr/>
              <a:t> </a:t>
            </a:r>
            <a:r>
              <a:rPr/>
              <a:t>can</a:t>
            </a:r>
            <a:r>
              <a:rPr/>
              <a:t> </a:t>
            </a:r>
            <a:r>
              <a:rPr/>
              <a:t>do</a:t>
            </a:r>
            <a:r>
              <a:rPr/>
              <a:t> </a:t>
            </a:r>
            <a:r>
              <a:rPr/>
              <a:t>reasonably</a:t>
            </a:r>
            <a:r>
              <a:rPr/>
              <a:t> </a:t>
            </a:r>
            <a:r>
              <a:rPr/>
              <a:t>well,</a:t>
            </a:r>
            <a:r>
              <a:rPr/>
              <a:t> </a:t>
            </a:r>
            <a:r>
              <a:rPr/>
              <a:t>depending</a:t>
            </a:r>
            <a:r>
              <a:rPr/>
              <a:t> </a:t>
            </a:r>
            <a:r>
              <a:rPr/>
              <a:t>on</a:t>
            </a:r>
            <a:r>
              <a:rPr/>
              <a:t> </a:t>
            </a:r>
            <a:r>
              <a:rPr/>
              <a:t>the</a:t>
            </a:r>
            <a:r>
              <a:rPr/>
              <a:t> </a:t>
            </a:r>
            <a:r>
              <a:rPr/>
              <a:t>question</a:t>
            </a:r>
            <a:r>
              <a:rPr/>
              <a:t> </a:t>
            </a:r>
            <a:r>
              <a:rPr/>
              <a:t>being</a:t>
            </a:r>
            <a:r>
              <a:rPr/>
              <a:t> </a:t>
            </a:r>
            <a:r>
              <a:rPr/>
              <a:t>asked.</a:t>
            </a:r>
            <a:r>
              <a:rPr/>
              <a:t> </a:t>
            </a:r>
            <a:r>
              <a:rPr/>
              <a:t>Being</a:t>
            </a:r>
            <a:r>
              <a:rPr/>
              <a:t> </a:t>
            </a:r>
            <a:r>
              <a:rPr/>
              <a:t>able</a:t>
            </a:r>
            <a:r>
              <a:rPr/>
              <a:t> </a:t>
            </a:r>
            <a:r>
              <a:rPr/>
              <a:t>to</a:t>
            </a:r>
            <a:r>
              <a:rPr/>
              <a:t> </a:t>
            </a:r>
            <a:r>
              <a:rPr/>
              <a:t>recognize</a:t>
            </a:r>
            <a:r>
              <a:rPr/>
              <a:t> </a:t>
            </a:r>
            <a:r>
              <a:rPr/>
              <a:t>when</a:t>
            </a:r>
            <a:r>
              <a:rPr/>
              <a:t> </a:t>
            </a:r>
            <a:r>
              <a:rPr/>
              <a:t>it</a:t>
            </a:r>
            <a:r>
              <a:rPr/>
              <a:t> </a:t>
            </a:r>
            <a:r>
              <a:rPr/>
              <a:t>does</a:t>
            </a:r>
            <a:r>
              <a:rPr/>
              <a:t> </a:t>
            </a:r>
            <a:r>
              <a:rPr/>
              <a:t>well</a:t>
            </a:r>
            <a:r>
              <a:rPr/>
              <a:t> </a:t>
            </a:r>
            <a:r>
              <a:rPr/>
              <a:t>and</a:t>
            </a:r>
            <a:r>
              <a:rPr/>
              <a:t> </a:t>
            </a:r>
            <a:r>
              <a:rPr/>
              <a:t>when</a:t>
            </a:r>
            <a:r>
              <a:rPr/>
              <a:t> </a:t>
            </a:r>
            <a:r>
              <a:rPr/>
              <a:t>it</a:t>
            </a:r>
            <a:r>
              <a:rPr/>
              <a:t> </a:t>
            </a:r>
            <a:r>
              <a:rPr/>
              <a:t>does</a:t>
            </a:r>
            <a:r>
              <a:rPr/>
              <a:t> </a:t>
            </a:r>
            <a:r>
              <a:rPr/>
              <a:t>not</a:t>
            </a:r>
            <a:r>
              <a:rPr/>
              <a:t> </a:t>
            </a:r>
            <a:r>
              <a:rPr/>
              <a:t>requires</a:t>
            </a:r>
            <a:r>
              <a:rPr/>
              <a:t> </a:t>
            </a:r>
            <a:r>
              <a:rPr/>
              <a:t>you</a:t>
            </a:r>
            <a:r>
              <a:rPr/>
              <a:t> </a:t>
            </a:r>
            <a:r>
              <a:rPr/>
              <a:t>to</a:t>
            </a:r>
            <a:r>
              <a:rPr/>
              <a:t> </a:t>
            </a:r>
            <a:r>
              <a:rPr/>
              <a:t>understand</a:t>
            </a:r>
            <a:r>
              <a:rPr/>
              <a:t> </a:t>
            </a:r>
            <a:r>
              <a:rPr/>
              <a:t>the</a:t>
            </a:r>
            <a:r>
              <a:rPr/>
              <a:t> </a:t>
            </a:r>
            <a:r>
              <a:rPr/>
              <a:t>psychology</a:t>
            </a:r>
            <a:r>
              <a:rPr/>
              <a:t> </a:t>
            </a:r>
            <a:r>
              <a:rPr/>
              <a:t>of</a:t>
            </a:r>
            <a:r>
              <a:rPr/>
              <a:t> </a:t>
            </a:r>
            <a:r>
              <a:rPr/>
              <a:t>perception.</a:t>
            </a:r>
          </a:p>
        </p:txBody>
      </p:sp>
      <p:sp>
        <p:nvSpPr>
          <p:cNvPr id="4" name="Slide Number Placeholder 3"/>
          <p:cNvSpPr>
            <a:spLocks noGrp="1"/>
          </p:cNvSpPr>
          <p:nvPr>
            <p:ph type="sldNum" sz="quarter" idx="10"/>
          </p:nvPr>
        </p:nvSpPr>
        <p:spPr/>
        <p:txBody>
          <a:bodyPr/>
          <a:lstStyle/>
          <a:p>
            <a:fld id="{18BDFEC3-8487-43E8-A154-7C12CBC1FFF2}" type="slidenum">
              <a:rPr lang="en-US"/>
              <a:t>72</a:t>
            </a:fld>
            <a:endParaRPr lang="en-US"/>
          </a:p>
        </p:txBody>
      </p:sp>
    </p:spTree>
  </p:cSld>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answer</a:t>
            </a:r>
            <a:r>
              <a:rPr/>
              <a:t> </a:t>
            </a:r>
            <a:r>
              <a:rPr/>
              <a:t>really</a:t>
            </a:r>
            <a:r>
              <a:rPr/>
              <a:t> </a:t>
            </a:r>
            <a:r>
              <a:rPr/>
              <a:t>depends</a:t>
            </a:r>
            <a:r>
              <a:rPr/>
              <a:t> </a:t>
            </a:r>
            <a:r>
              <a:rPr/>
              <a:t>on</a:t>
            </a:r>
            <a:r>
              <a:rPr/>
              <a:t> </a:t>
            </a:r>
            <a:r>
              <a:rPr/>
              <a:t>what</a:t>
            </a:r>
            <a:r>
              <a:rPr/>
              <a:t> </a:t>
            </a:r>
            <a:r>
              <a:rPr/>
              <a:t>question</a:t>
            </a:r>
            <a:r>
              <a:rPr/>
              <a:t> </a:t>
            </a:r>
            <a:r>
              <a:rPr/>
              <a:t>you</a:t>
            </a:r>
            <a:r>
              <a:rPr/>
              <a:t> </a:t>
            </a:r>
            <a:r>
              <a:rPr/>
              <a:t>are</a:t>
            </a:r>
            <a:r>
              <a:rPr/>
              <a:t> </a:t>
            </a:r>
            <a:r>
              <a:rPr/>
              <a:t>asking.</a:t>
            </a:r>
            <a:r>
              <a:rPr/>
              <a:t> </a:t>
            </a:r>
            <a:r>
              <a:rPr/>
              <a:t>There</a:t>
            </a:r>
            <a:r>
              <a:rPr/>
              <a:t> </a:t>
            </a:r>
            <a:r>
              <a:rPr/>
              <a:t>are</a:t>
            </a:r>
            <a:r>
              <a:rPr/>
              <a:t> </a:t>
            </a:r>
            <a:r>
              <a:rPr/>
              <a:t>a</a:t>
            </a:r>
            <a:r>
              <a:rPr/>
              <a:t> </a:t>
            </a:r>
            <a:r>
              <a:rPr/>
              <a:t>variety</a:t>
            </a:r>
            <a:r>
              <a:rPr/>
              <a:t> </a:t>
            </a:r>
            <a:r>
              <a:rPr/>
              <a:t>of</a:t>
            </a:r>
            <a:r>
              <a:rPr/>
              <a:t> </a:t>
            </a:r>
            <a:r>
              <a:rPr/>
              <a:t>questions</a:t>
            </a:r>
            <a:r>
              <a:rPr/>
              <a:t> </a:t>
            </a:r>
            <a:r>
              <a:rPr/>
              <a:t>that</a:t>
            </a:r>
            <a:r>
              <a:rPr/>
              <a:t> </a:t>
            </a:r>
            <a:r>
              <a:rPr/>
              <a:t>you</a:t>
            </a:r>
            <a:r>
              <a:rPr/>
              <a:t> </a:t>
            </a:r>
            <a:r>
              <a:rPr/>
              <a:t>might</a:t>
            </a:r>
            <a:r>
              <a:rPr/>
              <a:t> </a:t>
            </a:r>
            <a:r>
              <a:rPr/>
              <a:t>ask.</a:t>
            </a:r>
            <a:r>
              <a:rPr/>
              <a:t> </a:t>
            </a:r>
            <a:r>
              <a:rPr/>
              <a:t>Two</a:t>
            </a:r>
            <a:r>
              <a:rPr/>
              <a:t> </a:t>
            </a:r>
            <a:r>
              <a:rPr/>
              <a:t>are</a:t>
            </a:r>
            <a:r>
              <a:rPr/>
              <a:t> </a:t>
            </a:r>
            <a:r>
              <a:rPr/>
              <a:t>illustrated</a:t>
            </a:r>
            <a:r>
              <a:rPr/>
              <a:t> </a:t>
            </a:r>
            <a:r>
              <a:rPr/>
              <a:t>above.</a:t>
            </a:r>
          </a:p>
          <a:p>
            <a:pPr lvl="0" marL="0" indent="0">
              <a:buNone/>
            </a:pPr>
          </a:p>
          <a:p>
            <a:pPr lvl="0" marL="0" indent="0">
              <a:buNone/>
            </a:pPr>
            <a:r>
              <a:rPr/>
              <a:t>You</a:t>
            </a:r>
            <a:r>
              <a:rPr/>
              <a:t> </a:t>
            </a:r>
            <a:r>
              <a:rPr/>
              <a:t>can</a:t>
            </a:r>
            <a:r>
              <a:rPr/>
              <a:t> </a:t>
            </a:r>
            <a:r>
              <a:rPr/>
              <a:t>run</a:t>
            </a:r>
            <a:r>
              <a:rPr/>
              <a:t> </a:t>
            </a:r>
            <a:r>
              <a:rPr/>
              <a:t>an</a:t>
            </a:r>
            <a:r>
              <a:rPr/>
              <a:t> </a:t>
            </a:r>
            <a:r>
              <a:rPr/>
              <a:t>experiment</a:t>
            </a:r>
            <a:r>
              <a:rPr/>
              <a:t> </a:t>
            </a:r>
            <a:r>
              <a:rPr/>
              <a:t>(people</a:t>
            </a:r>
            <a:r>
              <a:rPr/>
              <a:t> </a:t>
            </a:r>
            <a:r>
              <a:rPr/>
              <a:t>have</a:t>
            </a:r>
            <a:r>
              <a:rPr/>
              <a:t> </a:t>
            </a:r>
            <a:r>
              <a:rPr/>
              <a:t>done</a:t>
            </a:r>
            <a:r>
              <a:rPr/>
              <a:t> </a:t>
            </a:r>
            <a:r>
              <a:rPr/>
              <a:t>this)</a:t>
            </a:r>
            <a:r>
              <a:rPr/>
              <a:t> </a:t>
            </a:r>
            <a:r>
              <a:rPr/>
              <a:t>where</a:t>
            </a:r>
            <a:r>
              <a:rPr/>
              <a:t> </a:t>
            </a:r>
            <a:r>
              <a:rPr/>
              <a:t>randomize</a:t>
            </a:r>
            <a:r>
              <a:rPr/>
              <a:t> </a:t>
            </a:r>
            <a:r>
              <a:rPr/>
              <a:t>and</a:t>
            </a:r>
            <a:r>
              <a:rPr/>
              <a:t> </a:t>
            </a:r>
            <a:r>
              <a:rPr/>
              <a:t>show</a:t>
            </a:r>
            <a:r>
              <a:rPr/>
              <a:t> </a:t>
            </a:r>
            <a:r>
              <a:rPr/>
              <a:t>half</a:t>
            </a:r>
            <a:r>
              <a:rPr/>
              <a:t> </a:t>
            </a:r>
            <a:r>
              <a:rPr/>
              <a:t>of</a:t>
            </a:r>
            <a:r>
              <a:rPr/>
              <a:t> </a:t>
            </a:r>
            <a:r>
              <a:rPr/>
              <a:t>them</a:t>
            </a:r>
            <a:r>
              <a:rPr/>
              <a:t> </a:t>
            </a:r>
            <a:r>
              <a:rPr/>
              <a:t>a</a:t>
            </a:r>
            <a:r>
              <a:rPr/>
              <a:t> </a:t>
            </a:r>
            <a:r>
              <a:rPr/>
              <a:t>bar</a:t>
            </a:r>
            <a:r>
              <a:rPr/>
              <a:t> </a:t>
            </a:r>
            <a:r>
              <a:rPr/>
              <a:t>chart</a:t>
            </a:r>
            <a:r>
              <a:rPr/>
              <a:t> </a:t>
            </a:r>
            <a:r>
              <a:rPr/>
              <a:t>and</a:t>
            </a:r>
            <a:r>
              <a:rPr/>
              <a:t> </a:t>
            </a:r>
            <a:r>
              <a:rPr/>
              <a:t>half</a:t>
            </a:r>
            <a:r>
              <a:rPr/>
              <a:t> </a:t>
            </a:r>
            <a:r>
              <a:rPr/>
              <a:t>of</a:t>
            </a:r>
            <a:r>
              <a:rPr/>
              <a:t> </a:t>
            </a:r>
            <a:r>
              <a:rPr/>
              <a:t>them</a:t>
            </a:r>
            <a:r>
              <a:rPr/>
              <a:t> </a:t>
            </a:r>
            <a:r>
              <a:rPr/>
              <a:t>a</a:t>
            </a:r>
            <a:r>
              <a:rPr/>
              <a:t> </a:t>
            </a:r>
            <a:r>
              <a:rPr/>
              <a:t>pie</a:t>
            </a:r>
            <a:r>
              <a:rPr/>
              <a:t> </a:t>
            </a:r>
            <a:r>
              <a:rPr/>
              <a:t>chart.</a:t>
            </a:r>
            <a:r>
              <a:rPr/>
              <a:t> </a:t>
            </a:r>
            <a:r>
              <a:rPr/>
              <a:t>Then</a:t>
            </a:r>
            <a:r>
              <a:rPr/>
              <a:t> </a:t>
            </a:r>
            <a:r>
              <a:rPr/>
              <a:t>you</a:t>
            </a:r>
            <a:r>
              <a:rPr/>
              <a:t> </a:t>
            </a:r>
            <a:r>
              <a:rPr/>
              <a:t>ask</a:t>
            </a:r>
            <a:r>
              <a:rPr/>
              <a:t> </a:t>
            </a:r>
            <a:r>
              <a:rPr/>
              <a:t>a</a:t>
            </a:r>
            <a:r>
              <a:rPr/>
              <a:t> </a:t>
            </a:r>
            <a:r>
              <a:rPr/>
              <a:t>question,</a:t>
            </a:r>
            <a:r>
              <a:rPr/>
              <a:t> </a:t>
            </a:r>
            <a:r>
              <a:rPr/>
              <a:t>like</a:t>
            </a:r>
            <a:r>
              <a:rPr/>
              <a:t> </a:t>
            </a:r>
            <a:r>
              <a:rPr/>
              <a:t>one</a:t>
            </a:r>
            <a:r>
              <a:rPr/>
              <a:t> </a:t>
            </a:r>
            <a:r>
              <a:rPr/>
              <a:t>of</a:t>
            </a:r>
            <a:r>
              <a:rPr/>
              <a:t> </a:t>
            </a:r>
            <a:r>
              <a:rPr/>
              <a:t>the</a:t>
            </a:r>
            <a:r>
              <a:rPr/>
              <a:t> </a:t>
            </a:r>
            <a:r>
              <a:rPr/>
              <a:t>questions</a:t>
            </a:r>
            <a:r>
              <a:rPr/>
              <a:t> </a:t>
            </a:r>
            <a:r>
              <a:rPr/>
              <a:t>above.</a:t>
            </a:r>
            <a:r>
              <a:rPr/>
              <a:t> </a:t>
            </a:r>
            <a:r>
              <a:rPr/>
              <a:t>Then</a:t>
            </a:r>
            <a:r>
              <a:rPr/>
              <a:t> </a:t>
            </a:r>
            <a:r>
              <a:rPr/>
              <a:t>you</a:t>
            </a:r>
            <a:r>
              <a:rPr/>
              <a:t> </a:t>
            </a:r>
            <a:r>
              <a:rPr/>
              <a:t>note</a:t>
            </a:r>
            <a:r>
              <a:rPr/>
              <a:t> </a:t>
            </a:r>
            <a:r>
              <a:rPr/>
              <a:t>the</a:t>
            </a:r>
            <a:r>
              <a:rPr/>
              <a:t> </a:t>
            </a:r>
            <a:r>
              <a:rPr/>
              <a:t>speed</a:t>
            </a:r>
            <a:r>
              <a:rPr/>
              <a:t> </a:t>
            </a:r>
            <a:r>
              <a:rPr/>
              <a:t>and</a:t>
            </a:r>
            <a:r>
              <a:rPr/>
              <a:t> </a:t>
            </a:r>
            <a:r>
              <a:rPr/>
              <a:t>accuracy</a:t>
            </a:r>
            <a:r>
              <a:rPr/>
              <a:t> </a:t>
            </a:r>
            <a:r>
              <a:rPr/>
              <a:t>of</a:t>
            </a:r>
            <a:r>
              <a:rPr/>
              <a:t> </a:t>
            </a:r>
            <a:r>
              <a:rPr/>
              <a:t>the</a:t>
            </a:r>
            <a:r>
              <a:rPr/>
              <a:t> </a:t>
            </a:r>
            <a:r>
              <a:rPr/>
              <a:t>response.</a:t>
            </a:r>
            <a:r>
              <a:rPr/>
              <a:t> </a:t>
            </a:r>
            <a:r>
              <a:rPr/>
              <a:t>Depending</a:t>
            </a:r>
            <a:r>
              <a:rPr/>
              <a:t> </a:t>
            </a:r>
            <a:r>
              <a:rPr/>
              <a:t>on</a:t>
            </a:r>
            <a:r>
              <a:rPr/>
              <a:t> </a:t>
            </a:r>
            <a:r>
              <a:rPr/>
              <a:t>the</a:t>
            </a:r>
            <a:r>
              <a:rPr/>
              <a:t> </a:t>
            </a:r>
            <a:r>
              <a:rPr/>
              <a:t>question,</a:t>
            </a:r>
            <a:r>
              <a:rPr/>
              <a:t> </a:t>
            </a:r>
            <a:r>
              <a:rPr/>
              <a:t>sometimes</a:t>
            </a:r>
            <a:r>
              <a:rPr/>
              <a:t> </a:t>
            </a:r>
            <a:r>
              <a:rPr/>
              <a:t>pie</a:t>
            </a:r>
            <a:r>
              <a:rPr/>
              <a:t> </a:t>
            </a:r>
            <a:r>
              <a:rPr/>
              <a:t>charts</a:t>
            </a:r>
            <a:r>
              <a:rPr/>
              <a:t> </a:t>
            </a:r>
            <a:r>
              <a:rPr/>
              <a:t>give</a:t>
            </a:r>
            <a:r>
              <a:rPr/>
              <a:t> </a:t>
            </a:r>
            <a:r>
              <a:rPr/>
              <a:t>faster</a:t>
            </a:r>
            <a:r>
              <a:rPr/>
              <a:t> </a:t>
            </a:r>
            <a:r>
              <a:rPr/>
              <a:t>and</a:t>
            </a:r>
            <a:r>
              <a:rPr/>
              <a:t> </a:t>
            </a:r>
            <a:r>
              <a:rPr/>
              <a:t>more</a:t>
            </a:r>
            <a:r>
              <a:rPr/>
              <a:t> </a:t>
            </a:r>
            <a:r>
              <a:rPr/>
              <a:t>accurate</a:t>
            </a:r>
            <a:r>
              <a:rPr/>
              <a:t> </a:t>
            </a:r>
            <a:r>
              <a:rPr/>
              <a:t>answers.</a:t>
            </a:r>
            <a:r>
              <a:rPr/>
              <a:t> </a:t>
            </a:r>
            <a:r>
              <a:rPr/>
              <a:t>Sometimes</a:t>
            </a:r>
            <a:r>
              <a:rPr/>
              <a:t> </a:t>
            </a:r>
            <a:r>
              <a:rPr/>
              <a:t>bar</a:t>
            </a:r>
            <a:r>
              <a:rPr/>
              <a:t> </a:t>
            </a:r>
            <a:r>
              <a:rPr/>
              <a:t>charts</a:t>
            </a:r>
            <a:r>
              <a:rPr/>
              <a:t> </a:t>
            </a:r>
            <a:r>
              <a:rPr/>
              <a:t>give</a:t>
            </a:r>
            <a:r>
              <a:rPr/>
              <a:t> </a:t>
            </a:r>
            <a:r>
              <a:rPr/>
              <a:t>faster</a:t>
            </a:r>
            <a:r>
              <a:rPr/>
              <a:t> </a:t>
            </a:r>
            <a:r>
              <a:rPr/>
              <a:t>and</a:t>
            </a:r>
            <a:r>
              <a:rPr/>
              <a:t> </a:t>
            </a:r>
            <a:r>
              <a:rPr/>
              <a:t>more</a:t>
            </a:r>
            <a:r>
              <a:rPr/>
              <a:t> </a:t>
            </a:r>
            <a:r>
              <a:rPr/>
              <a:t>accurate</a:t>
            </a:r>
            <a:r>
              <a:rPr/>
              <a:t> </a:t>
            </a:r>
            <a:r>
              <a:rPr/>
              <a:t>answers.</a:t>
            </a:r>
            <a:r>
              <a:rPr/>
              <a:t> </a:t>
            </a:r>
            <a:r>
              <a:rPr/>
              <a:t>It</a:t>
            </a:r>
            <a:r>
              <a:rPr/>
              <a:t> </a:t>
            </a:r>
            <a:r>
              <a:rPr/>
              <a:t>turns</a:t>
            </a:r>
            <a:r>
              <a:rPr/>
              <a:t> </a:t>
            </a:r>
            <a:r>
              <a:rPr/>
              <a:t>out</a:t>
            </a:r>
            <a:r>
              <a:rPr/>
              <a:t> </a:t>
            </a:r>
            <a:r>
              <a:rPr/>
              <a:t>that</a:t>
            </a:r>
            <a:r>
              <a:rPr/>
              <a:t> </a:t>
            </a:r>
            <a:r>
              <a:rPr/>
              <a:t>the</a:t>
            </a:r>
            <a:r>
              <a:rPr/>
              <a:t> </a:t>
            </a:r>
            <a:r>
              <a:rPr/>
              <a:t>results</a:t>
            </a:r>
            <a:r>
              <a:rPr/>
              <a:t> </a:t>
            </a:r>
            <a:r>
              <a:rPr/>
              <a:t>match</a:t>
            </a:r>
            <a:r>
              <a:rPr/>
              <a:t> </a:t>
            </a:r>
            <a:r>
              <a:rPr/>
              <a:t>up</a:t>
            </a:r>
            <a:r>
              <a:rPr/>
              <a:t> </a:t>
            </a:r>
            <a:r>
              <a:rPr/>
              <a:t>nicely</a:t>
            </a:r>
            <a:r>
              <a:rPr/>
              <a:t> </a:t>
            </a:r>
            <a:r>
              <a:rPr/>
              <a:t>with</a:t>
            </a:r>
            <a:r>
              <a:rPr/>
              <a:t> </a:t>
            </a:r>
            <a:r>
              <a:rPr/>
              <a:t>what</a:t>
            </a:r>
            <a:r>
              <a:rPr/>
              <a:t> </a:t>
            </a:r>
            <a:r>
              <a:rPr/>
              <a:t>we</a:t>
            </a:r>
            <a:r>
              <a:rPr/>
              <a:t> </a:t>
            </a:r>
            <a:r>
              <a:rPr/>
              <a:t>know</a:t>
            </a:r>
            <a:r>
              <a:rPr/>
              <a:t> </a:t>
            </a:r>
            <a:r>
              <a:rPr/>
              <a:t>about</a:t>
            </a:r>
            <a:r>
              <a:rPr/>
              <a:t> </a:t>
            </a:r>
            <a:r>
              <a:rPr/>
              <a:t>the</a:t>
            </a:r>
            <a:r>
              <a:rPr/>
              <a:t> </a:t>
            </a:r>
            <a:r>
              <a:rPr/>
              <a:t>psychology</a:t>
            </a:r>
            <a:r>
              <a:rPr/>
              <a:t> </a:t>
            </a:r>
            <a:r>
              <a:rPr/>
              <a:t>of</a:t>
            </a:r>
            <a:r>
              <a:rPr/>
              <a:t> </a:t>
            </a:r>
            <a:r>
              <a:rPr/>
              <a:t>perception.</a:t>
            </a:r>
          </a:p>
        </p:txBody>
      </p:sp>
      <p:sp>
        <p:nvSpPr>
          <p:cNvPr id="4" name="Slide Number Placeholder 3"/>
          <p:cNvSpPr>
            <a:spLocks noGrp="1"/>
          </p:cNvSpPr>
          <p:nvPr>
            <p:ph type="sldNum" sz="quarter" idx="10"/>
          </p:nvPr>
        </p:nvSpPr>
        <p:spPr/>
        <p:txBody>
          <a:bodyPr/>
          <a:lstStyle/>
          <a:p>
            <a:fld id="{18BDFEC3-8487-43E8-A154-7C12CBC1FFF2}" type="slidenum">
              <a:rPr lang="en-US"/>
              <a:t>73</a:t>
            </a:fld>
            <a:endParaRPr lang="en-US"/>
          </a:p>
        </p:txBody>
      </p:sp>
    </p:spTree>
  </p:cSld>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Your</a:t>
            </a:r>
            <a:r>
              <a:rPr/>
              <a:t> </a:t>
            </a:r>
            <a:r>
              <a:rPr/>
              <a:t>eye</a:t>
            </a:r>
            <a:r>
              <a:rPr/>
              <a:t> </a:t>
            </a:r>
            <a:r>
              <a:rPr/>
              <a:t>will</a:t>
            </a:r>
            <a:r>
              <a:rPr/>
              <a:t> </a:t>
            </a:r>
            <a:r>
              <a:rPr/>
              <a:t>try</a:t>
            </a:r>
            <a:r>
              <a:rPr/>
              <a:t> </a:t>
            </a:r>
            <a:r>
              <a:rPr/>
              <a:t>to</a:t>
            </a:r>
            <a:r>
              <a:rPr/>
              <a:t> </a:t>
            </a:r>
            <a:r>
              <a:rPr/>
              <a:t>move</a:t>
            </a:r>
            <a:r>
              <a:rPr/>
              <a:t> </a:t>
            </a:r>
            <a:r>
              <a:rPr/>
              <a:t>objects</a:t>
            </a:r>
            <a:r>
              <a:rPr/>
              <a:t> </a:t>
            </a:r>
            <a:r>
              <a:rPr/>
              <a:t>like</a:t>
            </a:r>
            <a:r>
              <a:rPr/>
              <a:t> </a:t>
            </a:r>
            <a:r>
              <a:rPr/>
              <a:t>bars</a:t>
            </a:r>
            <a:r>
              <a:rPr/>
              <a:t> </a:t>
            </a:r>
            <a:r>
              <a:rPr/>
              <a:t>in</a:t>
            </a:r>
            <a:r>
              <a:rPr/>
              <a:t> </a:t>
            </a:r>
            <a:r>
              <a:rPr/>
              <a:t>a</a:t>
            </a:r>
            <a:r>
              <a:rPr/>
              <a:t> </a:t>
            </a:r>
            <a:r>
              <a:rPr/>
              <a:t>bar</a:t>
            </a:r>
            <a:r>
              <a:rPr/>
              <a:t> </a:t>
            </a:r>
            <a:r>
              <a:rPr/>
              <a:t>chart</a:t>
            </a:r>
            <a:r>
              <a:rPr/>
              <a:t> </a:t>
            </a:r>
            <a:r>
              <a:rPr/>
              <a:t>to</a:t>
            </a:r>
            <a:r>
              <a:rPr/>
              <a:t> </a:t>
            </a:r>
            <a:r>
              <a:rPr/>
              <a:t>try</a:t>
            </a:r>
            <a:r>
              <a:rPr/>
              <a:t> </a:t>
            </a:r>
            <a:r>
              <a:rPr/>
              <a:t>to</a:t>
            </a:r>
            <a:r>
              <a:rPr/>
              <a:t> </a:t>
            </a:r>
            <a:r>
              <a:rPr/>
              <a:t>make</a:t>
            </a:r>
            <a:r>
              <a:rPr/>
              <a:t> </a:t>
            </a:r>
            <a:r>
              <a:rPr/>
              <a:t>comparisons.</a:t>
            </a:r>
            <a:r>
              <a:rPr/>
              <a:t> </a:t>
            </a:r>
            <a:r>
              <a:rPr/>
              <a:t>If</a:t>
            </a:r>
            <a:r>
              <a:rPr/>
              <a:t> </a:t>
            </a:r>
            <a:r>
              <a:rPr/>
              <a:t>these</a:t>
            </a:r>
            <a:r>
              <a:rPr/>
              <a:t> </a:t>
            </a:r>
            <a:r>
              <a:rPr/>
              <a:t>movements</a:t>
            </a:r>
            <a:r>
              <a:rPr/>
              <a:t> </a:t>
            </a:r>
            <a:r>
              <a:rPr/>
              <a:t>are</a:t>
            </a:r>
            <a:r>
              <a:rPr/>
              <a:t> </a:t>
            </a:r>
            <a:r>
              <a:rPr/>
              <a:t>solely</a:t>
            </a:r>
            <a:r>
              <a:rPr/>
              <a:t> </a:t>
            </a:r>
            <a:r>
              <a:rPr/>
              <a:t>in</a:t>
            </a:r>
            <a:r>
              <a:rPr/>
              <a:t> </a:t>
            </a:r>
            <a:r>
              <a:rPr/>
              <a:t>a</a:t>
            </a:r>
            <a:r>
              <a:rPr/>
              <a:t> </a:t>
            </a:r>
            <a:r>
              <a:rPr/>
              <a:t>horizontal</a:t>
            </a:r>
            <a:r>
              <a:rPr/>
              <a:t> </a:t>
            </a:r>
            <a:r>
              <a:rPr/>
              <a:t>or</a:t>
            </a:r>
            <a:r>
              <a:rPr/>
              <a:t> </a:t>
            </a:r>
            <a:r>
              <a:rPr/>
              <a:t>vertical</a:t>
            </a:r>
            <a:r>
              <a:rPr/>
              <a:t> </a:t>
            </a:r>
            <a:r>
              <a:rPr/>
              <a:t>direction,</a:t>
            </a:r>
            <a:r>
              <a:rPr/>
              <a:t> </a:t>
            </a:r>
            <a:r>
              <a:rPr/>
              <a:t>you</a:t>
            </a:r>
            <a:r>
              <a:rPr/>
              <a:t> </a:t>
            </a:r>
            <a:r>
              <a:rPr/>
              <a:t>are</a:t>
            </a:r>
            <a:r>
              <a:rPr/>
              <a:t> </a:t>
            </a:r>
            <a:r>
              <a:rPr/>
              <a:t>making</a:t>
            </a:r>
            <a:r>
              <a:rPr/>
              <a:t> </a:t>
            </a:r>
            <a:r>
              <a:rPr/>
              <a:t>a</a:t>
            </a:r>
            <a:r>
              <a:rPr/>
              <a:t> </a:t>
            </a:r>
            <a:r>
              <a:rPr/>
              <a:t>projection.</a:t>
            </a:r>
            <a:r>
              <a:rPr/>
              <a:t> </a:t>
            </a:r>
            <a:r>
              <a:rPr/>
              <a:t>If</a:t>
            </a:r>
            <a:r>
              <a:rPr/>
              <a:t> </a:t>
            </a:r>
            <a:r>
              <a:rPr/>
              <a:t>these</a:t>
            </a:r>
            <a:r>
              <a:rPr/>
              <a:t> </a:t>
            </a:r>
            <a:r>
              <a:rPr/>
              <a:t>movements</a:t>
            </a:r>
            <a:r>
              <a:rPr/>
              <a:t> </a:t>
            </a:r>
            <a:r>
              <a:rPr/>
              <a:t>are</a:t>
            </a:r>
            <a:r>
              <a:rPr/>
              <a:t> </a:t>
            </a:r>
            <a:r>
              <a:rPr/>
              <a:t>in</a:t>
            </a:r>
            <a:r>
              <a:rPr/>
              <a:t> </a:t>
            </a:r>
            <a:r>
              <a:rPr/>
              <a:t>a</a:t>
            </a:r>
            <a:r>
              <a:rPr/>
              <a:t> </a:t>
            </a:r>
            <a:r>
              <a:rPr/>
              <a:t>diagonal</a:t>
            </a:r>
            <a:r>
              <a:rPr/>
              <a:t> </a:t>
            </a:r>
            <a:r>
              <a:rPr/>
              <a:t>direction</a:t>
            </a:r>
            <a:r>
              <a:rPr/>
              <a:t> </a:t>
            </a:r>
            <a:r>
              <a:rPr/>
              <a:t>or</a:t>
            </a:r>
            <a:r>
              <a:rPr/>
              <a:t> </a:t>
            </a:r>
            <a:r>
              <a:rPr/>
              <a:t>if</a:t>
            </a:r>
            <a:r>
              <a:rPr/>
              <a:t> </a:t>
            </a:r>
            <a:r>
              <a:rPr/>
              <a:t>it</a:t>
            </a:r>
            <a:r>
              <a:rPr/>
              <a:t> </a:t>
            </a:r>
            <a:r>
              <a:rPr/>
              <a:t>involves</a:t>
            </a:r>
            <a:r>
              <a:rPr/>
              <a:t> </a:t>
            </a:r>
            <a:r>
              <a:rPr/>
              <a:t>rotation,</a:t>
            </a:r>
            <a:r>
              <a:rPr/>
              <a:t> </a:t>
            </a:r>
            <a:r>
              <a:rPr/>
              <a:t>you</a:t>
            </a:r>
            <a:r>
              <a:rPr/>
              <a:t> </a:t>
            </a:r>
            <a:r>
              <a:rPr/>
              <a:t>are</a:t>
            </a:r>
            <a:r>
              <a:rPr/>
              <a:t> </a:t>
            </a:r>
            <a:r>
              <a:rPr/>
              <a:t>making</a:t>
            </a:r>
            <a:r>
              <a:rPr/>
              <a:t> </a:t>
            </a:r>
            <a:r>
              <a:rPr/>
              <a:t>a</a:t>
            </a:r>
            <a:r>
              <a:rPr/>
              <a:t> </a:t>
            </a:r>
            <a:r>
              <a:rPr/>
              <a:t>superimposition.</a:t>
            </a:r>
          </a:p>
          <a:p>
            <a:pPr lvl="0" marL="0" indent="0">
              <a:buNone/>
            </a:pPr>
          </a:p>
          <a:p>
            <a:pPr lvl="0" marL="0" indent="0">
              <a:buNone/>
            </a:pPr>
            <a:r>
              <a:rPr/>
              <a:t>Projections</a:t>
            </a:r>
            <a:r>
              <a:rPr/>
              <a:t> </a:t>
            </a:r>
            <a:r>
              <a:rPr/>
              <a:t>are</a:t>
            </a:r>
            <a:r>
              <a:rPr/>
              <a:t> </a:t>
            </a:r>
            <a:r>
              <a:rPr/>
              <a:t>easier</a:t>
            </a:r>
            <a:r>
              <a:rPr/>
              <a:t> </a:t>
            </a:r>
            <a:r>
              <a:rPr/>
              <a:t>than</a:t>
            </a:r>
            <a:r>
              <a:rPr/>
              <a:t> </a:t>
            </a:r>
            <a:r>
              <a:rPr/>
              <a:t>superimpositions.</a:t>
            </a:r>
            <a:r>
              <a:rPr/>
              <a:t> </a:t>
            </a:r>
            <a:r>
              <a:rPr/>
              <a:t>Both</a:t>
            </a:r>
            <a:r>
              <a:rPr/>
              <a:t> </a:t>
            </a:r>
            <a:r>
              <a:rPr/>
              <a:t>are</a:t>
            </a:r>
            <a:r>
              <a:rPr/>
              <a:t> </a:t>
            </a:r>
            <a:r>
              <a:rPr/>
              <a:t>affected</a:t>
            </a:r>
            <a:r>
              <a:rPr/>
              <a:t> </a:t>
            </a:r>
            <a:r>
              <a:rPr/>
              <a:t>by</a:t>
            </a:r>
            <a:r>
              <a:rPr/>
              <a:t> </a:t>
            </a:r>
            <a:r>
              <a:rPr/>
              <a:t>distance.</a:t>
            </a:r>
            <a:r>
              <a:rPr/>
              <a:t> </a:t>
            </a:r>
            <a:r>
              <a:rPr/>
              <a:t>The</a:t>
            </a:r>
            <a:r>
              <a:rPr/>
              <a:t> </a:t>
            </a:r>
            <a:r>
              <a:rPr/>
              <a:t>further</a:t>
            </a:r>
            <a:r>
              <a:rPr/>
              <a:t> </a:t>
            </a:r>
            <a:r>
              <a:rPr/>
              <a:t>the</a:t>
            </a:r>
            <a:r>
              <a:rPr/>
              <a:t> </a:t>
            </a:r>
            <a:r>
              <a:rPr/>
              <a:t>distance</a:t>
            </a:r>
            <a:r>
              <a:rPr/>
              <a:t> </a:t>
            </a:r>
            <a:r>
              <a:rPr/>
              <a:t>that</a:t>
            </a:r>
            <a:r>
              <a:rPr/>
              <a:t> </a:t>
            </a:r>
            <a:r>
              <a:rPr/>
              <a:t>you</a:t>
            </a:r>
            <a:r>
              <a:rPr/>
              <a:t> </a:t>
            </a:r>
            <a:r>
              <a:rPr/>
              <a:t>have</a:t>
            </a:r>
            <a:r>
              <a:rPr/>
              <a:t> </a:t>
            </a:r>
            <a:r>
              <a:rPr/>
              <a:t>to</a:t>
            </a:r>
            <a:r>
              <a:rPr/>
              <a:t> </a:t>
            </a:r>
            <a:r>
              <a:rPr/>
              <a:t>project,</a:t>
            </a:r>
            <a:r>
              <a:rPr/>
              <a:t> </a:t>
            </a:r>
            <a:r>
              <a:rPr/>
              <a:t>for</a:t>
            </a:r>
            <a:r>
              <a:rPr/>
              <a:t> </a:t>
            </a:r>
            <a:r>
              <a:rPr/>
              <a:t>exapmle,</a:t>
            </a:r>
            <a:r>
              <a:rPr/>
              <a:t> </a:t>
            </a:r>
            <a:r>
              <a:rPr/>
              <a:t>the</a:t>
            </a:r>
            <a:r>
              <a:rPr/>
              <a:t> </a:t>
            </a:r>
            <a:r>
              <a:rPr/>
              <a:t>more</a:t>
            </a:r>
            <a:r>
              <a:rPr/>
              <a:t> </a:t>
            </a:r>
            <a:r>
              <a:rPr/>
              <a:t>time</a:t>
            </a:r>
            <a:r>
              <a:rPr/>
              <a:t> </a:t>
            </a:r>
            <a:r>
              <a:rPr/>
              <a:t>it</a:t>
            </a:r>
            <a:r>
              <a:rPr/>
              <a:t> </a:t>
            </a:r>
            <a:r>
              <a:rPr/>
              <a:t>takes</a:t>
            </a:r>
            <a:r>
              <a:rPr/>
              <a:t> </a:t>
            </a:r>
            <a:r>
              <a:rPr/>
              <a:t>and</a:t>
            </a:r>
            <a:r>
              <a:rPr/>
              <a:t> </a:t>
            </a:r>
            <a:r>
              <a:rPr/>
              <a:t>the</a:t>
            </a:r>
            <a:r>
              <a:rPr/>
              <a:t> </a:t>
            </a:r>
            <a:r>
              <a:rPr/>
              <a:t>less</a:t>
            </a:r>
            <a:r>
              <a:rPr/>
              <a:t> </a:t>
            </a:r>
            <a:r>
              <a:rPr/>
              <a:t>accurate</a:t>
            </a:r>
            <a:r>
              <a:rPr/>
              <a:t> </a:t>
            </a:r>
            <a:r>
              <a:rPr/>
              <a:t>you</a:t>
            </a:r>
            <a:r>
              <a:rPr/>
              <a:t> </a:t>
            </a:r>
            <a:r>
              <a:rPr/>
              <a:t>get,</a:t>
            </a:r>
            <a:r>
              <a:rPr/>
              <a:t> </a:t>
            </a:r>
            <a:r>
              <a:rPr/>
              <a:t>on</a:t>
            </a:r>
            <a:r>
              <a:rPr/>
              <a:t> </a:t>
            </a:r>
            <a:r>
              <a:rPr/>
              <a:t>average.</a:t>
            </a:r>
          </a:p>
        </p:txBody>
      </p:sp>
      <p:sp>
        <p:nvSpPr>
          <p:cNvPr id="4" name="Slide Number Placeholder 3"/>
          <p:cNvSpPr>
            <a:spLocks noGrp="1"/>
          </p:cNvSpPr>
          <p:nvPr>
            <p:ph type="sldNum" sz="quarter" idx="10"/>
          </p:nvPr>
        </p:nvSpPr>
        <p:spPr/>
        <p:txBody>
          <a:bodyPr/>
          <a:lstStyle/>
          <a:p>
            <a:fld id="{18BDFEC3-8487-43E8-A154-7C12CBC1FFF2}" type="slidenum">
              <a:rPr lang="en-US"/>
              <a:t>74</a:t>
            </a:fld>
            <a:endParaRPr lang="en-US"/>
          </a:p>
        </p:txBody>
      </p:sp>
    </p:spTree>
  </p:cSld>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position</a:t>
            </a:r>
            <a:r>
              <a:rPr/>
              <a:t> </a:t>
            </a:r>
            <a:r>
              <a:rPr/>
              <a:t>means</a:t>
            </a:r>
            <a:r>
              <a:rPr/>
              <a:t> </a:t>
            </a:r>
            <a:r>
              <a:rPr/>
              <a:t>the</a:t>
            </a:r>
            <a:r>
              <a:rPr/>
              <a:t> </a:t>
            </a:r>
            <a:r>
              <a:rPr/>
              <a:t>vertical</a:t>
            </a:r>
            <a:r>
              <a:rPr/>
              <a:t> </a:t>
            </a:r>
            <a:r>
              <a:rPr/>
              <a:t>or</a:t>
            </a:r>
            <a:r>
              <a:rPr/>
              <a:t> </a:t>
            </a:r>
            <a:r>
              <a:rPr/>
              <a:t>horizontal</a:t>
            </a:r>
            <a:r>
              <a:rPr/>
              <a:t> </a:t>
            </a:r>
            <a:r>
              <a:rPr/>
              <a:t>location.</a:t>
            </a:r>
            <a:r>
              <a:rPr/>
              <a:t> </a:t>
            </a:r>
            <a:r>
              <a:rPr/>
              <a:t>Does</a:t>
            </a:r>
            <a:r>
              <a:rPr/>
              <a:t> </a:t>
            </a:r>
            <a:r>
              <a:rPr/>
              <a:t>the</a:t>
            </a:r>
            <a:r>
              <a:rPr/>
              <a:t> </a:t>
            </a:r>
            <a:r>
              <a:rPr/>
              <a:t>first</a:t>
            </a:r>
            <a:r>
              <a:rPr/>
              <a:t> </a:t>
            </a:r>
            <a:r>
              <a:rPr/>
              <a:t>yellow</a:t>
            </a:r>
            <a:r>
              <a:rPr/>
              <a:t> </a:t>
            </a:r>
            <a:r>
              <a:rPr/>
              <a:t>bar</a:t>
            </a:r>
            <a:r>
              <a:rPr/>
              <a:t> </a:t>
            </a:r>
            <a:r>
              <a:rPr/>
              <a:t>in</a:t>
            </a:r>
            <a:r>
              <a:rPr/>
              <a:t> </a:t>
            </a:r>
            <a:r>
              <a:rPr/>
              <a:t>1931</a:t>
            </a:r>
            <a:r>
              <a:rPr/>
              <a:t> </a:t>
            </a:r>
            <a:r>
              <a:rPr/>
              <a:t>(Glabron</a:t>
            </a:r>
            <a:r>
              <a:rPr/>
              <a:t> </a:t>
            </a:r>
            <a:r>
              <a:rPr/>
              <a:t>seeds</a:t>
            </a:r>
            <a:r>
              <a:rPr/>
              <a:t> </a:t>
            </a:r>
            <a:r>
              <a:rPr/>
              <a:t>planted</a:t>
            </a:r>
            <a:r>
              <a:rPr/>
              <a:t> </a:t>
            </a:r>
            <a:r>
              <a:rPr/>
              <a:t>in</a:t>
            </a:r>
            <a:r>
              <a:rPr/>
              <a:t> </a:t>
            </a:r>
            <a:r>
              <a:rPr/>
              <a:t>Wasica)</a:t>
            </a:r>
            <a:r>
              <a:rPr/>
              <a:t> </a:t>
            </a:r>
            <a:r>
              <a:rPr/>
              <a:t>extend</a:t>
            </a:r>
            <a:r>
              <a:rPr/>
              <a:t> </a:t>
            </a:r>
            <a:r>
              <a:rPr/>
              <a:t>further</a:t>
            </a:r>
            <a:r>
              <a:rPr/>
              <a:t> </a:t>
            </a:r>
            <a:r>
              <a:rPr/>
              <a:t>to</a:t>
            </a:r>
            <a:r>
              <a:rPr/>
              <a:t> </a:t>
            </a:r>
            <a:r>
              <a:rPr/>
              <a:t>the</a:t>
            </a:r>
            <a:r>
              <a:rPr/>
              <a:t> </a:t>
            </a:r>
            <a:r>
              <a:rPr/>
              <a:t>right</a:t>
            </a:r>
            <a:r>
              <a:rPr/>
              <a:t> </a:t>
            </a:r>
            <a:r>
              <a:rPr/>
              <a:t>than</a:t>
            </a:r>
            <a:r>
              <a:rPr/>
              <a:t> </a:t>
            </a:r>
            <a:r>
              <a:rPr/>
              <a:t>the</a:t>
            </a:r>
            <a:r>
              <a:rPr/>
              <a:t> </a:t>
            </a:r>
            <a:r>
              <a:rPr/>
              <a:t>last</a:t>
            </a:r>
            <a:r>
              <a:rPr/>
              <a:t> </a:t>
            </a:r>
            <a:r>
              <a:rPr/>
              <a:t>yellow</a:t>
            </a:r>
            <a:r>
              <a:rPr/>
              <a:t> </a:t>
            </a:r>
            <a:r>
              <a:rPr/>
              <a:t>bar</a:t>
            </a:r>
            <a:r>
              <a:rPr/>
              <a:t> </a:t>
            </a:r>
            <a:r>
              <a:rPr/>
              <a:t>(Wisconsin</a:t>
            </a:r>
            <a:r>
              <a:rPr/>
              <a:t> </a:t>
            </a:r>
            <a:r>
              <a:rPr/>
              <a:t>No. 38</a:t>
            </a:r>
            <a:r>
              <a:rPr/>
              <a:t> </a:t>
            </a:r>
            <a:r>
              <a:rPr/>
              <a:t>seeds</a:t>
            </a:r>
            <a:r>
              <a:rPr/>
              <a:t> </a:t>
            </a:r>
            <a:r>
              <a:rPr/>
              <a:t>planted</a:t>
            </a:r>
            <a:r>
              <a:rPr/>
              <a:t> </a:t>
            </a:r>
            <a:r>
              <a:rPr/>
              <a:t>in</a:t>
            </a:r>
            <a:r>
              <a:rPr/>
              <a:t> </a:t>
            </a:r>
            <a:r>
              <a:rPr/>
              <a:t>Wasica)?</a:t>
            </a:r>
          </a:p>
          <a:p>
            <a:pPr lvl="0" marL="0" indent="0">
              <a:buNone/>
            </a:pPr>
          </a:p>
          <a:p>
            <a:pPr lvl="0" marL="0" indent="0">
              <a:buNone/>
            </a:pPr>
            <a:r>
              <a:rPr/>
              <a:t>This</a:t>
            </a:r>
            <a:r>
              <a:rPr/>
              <a:t> </a:t>
            </a:r>
            <a:r>
              <a:rPr/>
              <a:t>requires</a:t>
            </a:r>
            <a:r>
              <a:rPr/>
              <a:t> </a:t>
            </a:r>
            <a:r>
              <a:rPr/>
              <a:t>a</a:t>
            </a:r>
            <a:r>
              <a:rPr/>
              <a:t> </a:t>
            </a:r>
            <a:r>
              <a:rPr/>
              <a:t>projection.</a:t>
            </a:r>
            <a:r>
              <a:rPr/>
              <a:t> </a:t>
            </a:r>
            <a:r>
              <a:rPr/>
              <a:t>You</a:t>
            </a:r>
            <a:r>
              <a:rPr/>
              <a:t> </a:t>
            </a:r>
            <a:r>
              <a:rPr/>
              <a:t>slide</a:t>
            </a:r>
            <a:r>
              <a:rPr/>
              <a:t> </a:t>
            </a:r>
            <a:r>
              <a:rPr/>
              <a:t>the</a:t>
            </a:r>
            <a:r>
              <a:rPr/>
              <a:t> </a:t>
            </a:r>
            <a:r>
              <a:rPr/>
              <a:t>top</a:t>
            </a:r>
            <a:r>
              <a:rPr/>
              <a:t> </a:t>
            </a:r>
            <a:r>
              <a:rPr/>
              <a:t>yellow</a:t>
            </a:r>
            <a:r>
              <a:rPr/>
              <a:t> </a:t>
            </a:r>
            <a:r>
              <a:rPr/>
              <a:t>bar</a:t>
            </a:r>
            <a:r>
              <a:rPr/>
              <a:t> </a:t>
            </a:r>
            <a:r>
              <a:rPr/>
              <a:t>down</a:t>
            </a:r>
            <a:r>
              <a:rPr/>
              <a:t> </a:t>
            </a:r>
            <a:r>
              <a:rPr/>
              <a:t>to</a:t>
            </a:r>
            <a:r>
              <a:rPr/>
              <a:t> </a:t>
            </a:r>
            <a:r>
              <a:rPr/>
              <a:t>compare</a:t>
            </a:r>
            <a:r>
              <a:rPr/>
              <a:t> </a:t>
            </a:r>
            <a:r>
              <a:rPr/>
              <a:t>it</a:t>
            </a:r>
            <a:r>
              <a:rPr/>
              <a:t> </a:t>
            </a:r>
            <a:r>
              <a:rPr/>
              <a:t>to</a:t>
            </a:r>
            <a:r>
              <a:rPr/>
              <a:t> </a:t>
            </a:r>
            <a:r>
              <a:rPr/>
              <a:t>the</a:t>
            </a:r>
            <a:r>
              <a:rPr/>
              <a:t> </a:t>
            </a:r>
            <a:r>
              <a:rPr/>
              <a:t>bottom</a:t>
            </a:r>
            <a:r>
              <a:rPr/>
              <a:t> </a:t>
            </a:r>
            <a:r>
              <a:rPr/>
              <a:t>yellow</a:t>
            </a:r>
            <a:r>
              <a:rPr/>
              <a:t> </a:t>
            </a:r>
            <a:r>
              <a:rPr/>
              <a:t>bar.</a:t>
            </a:r>
          </a:p>
        </p:txBody>
      </p:sp>
      <p:sp>
        <p:nvSpPr>
          <p:cNvPr id="4" name="Slide Number Placeholder 3"/>
          <p:cNvSpPr>
            <a:spLocks noGrp="1"/>
          </p:cNvSpPr>
          <p:nvPr>
            <p:ph type="sldNum" sz="quarter" idx="10"/>
          </p:nvPr>
        </p:nvSpPr>
        <p:spPr/>
        <p:txBody>
          <a:bodyPr/>
          <a:lstStyle/>
          <a:p>
            <a:fld id="{18BDFEC3-8487-43E8-A154-7C12CBC1FFF2}" type="slidenum">
              <a:rPr lang="en-US"/>
              <a:t>75</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are</a:t>
            </a:r>
            <a:r>
              <a:rPr/>
              <a:t> </a:t>
            </a:r>
            <a:r>
              <a:rPr/>
              <a:t>the</a:t>
            </a:r>
            <a:r>
              <a:rPr/>
              <a:t> </a:t>
            </a:r>
            <a:r>
              <a:rPr/>
              <a:t>steps</a:t>
            </a:r>
            <a:r>
              <a:rPr/>
              <a:t> </a:t>
            </a:r>
            <a:r>
              <a:rPr/>
              <a:t>in</a:t>
            </a:r>
            <a:r>
              <a:rPr/>
              <a:t> </a:t>
            </a:r>
            <a:r>
              <a:rPr/>
              <a:t>Tableau</a:t>
            </a:r>
            <a:r>
              <a:rPr/>
              <a:t> </a:t>
            </a:r>
            <a:r>
              <a:rPr/>
              <a:t>to</a:t>
            </a:r>
            <a:r>
              <a:rPr/>
              <a:t> </a:t>
            </a:r>
            <a:r>
              <a:rPr/>
              <a:t>create</a:t>
            </a:r>
            <a:r>
              <a:rPr/>
              <a:t> </a:t>
            </a:r>
            <a:r>
              <a:rPr/>
              <a:t>a</a:t>
            </a:r>
            <a:r>
              <a:rPr/>
              <a:t> </a:t>
            </a:r>
            <a:r>
              <a:rPr/>
              <a:t>barchart.</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length</a:t>
            </a:r>
            <a:r>
              <a:rPr/>
              <a:t> </a:t>
            </a:r>
            <a:r>
              <a:rPr/>
              <a:t>means</a:t>
            </a:r>
            <a:r>
              <a:rPr/>
              <a:t> </a:t>
            </a:r>
            <a:r>
              <a:rPr/>
              <a:t>either</a:t>
            </a:r>
            <a:r>
              <a:rPr/>
              <a:t> </a:t>
            </a:r>
            <a:r>
              <a:rPr/>
              <a:t>the</a:t>
            </a:r>
            <a:r>
              <a:rPr/>
              <a:t> </a:t>
            </a:r>
            <a:r>
              <a:rPr/>
              <a:t>width</a:t>
            </a:r>
            <a:r>
              <a:rPr/>
              <a:t> </a:t>
            </a:r>
            <a:r>
              <a:rPr/>
              <a:t>or</a:t>
            </a:r>
            <a:r>
              <a:rPr/>
              <a:t> </a:t>
            </a:r>
            <a:r>
              <a:rPr/>
              <a:t>the</a:t>
            </a:r>
            <a:r>
              <a:rPr/>
              <a:t> </a:t>
            </a:r>
            <a:r>
              <a:rPr/>
              <a:t>height.</a:t>
            </a:r>
            <a:r>
              <a:rPr/>
              <a:t> </a:t>
            </a:r>
            <a:r>
              <a:rPr/>
              <a:t>Does</a:t>
            </a:r>
            <a:r>
              <a:rPr/>
              <a:t> </a:t>
            </a:r>
            <a:r>
              <a:rPr/>
              <a:t>the</a:t>
            </a:r>
            <a:r>
              <a:rPr/>
              <a:t> </a:t>
            </a:r>
            <a:r>
              <a:rPr/>
              <a:t>first</a:t>
            </a:r>
            <a:r>
              <a:rPr/>
              <a:t> </a:t>
            </a:r>
            <a:r>
              <a:rPr/>
              <a:t>green</a:t>
            </a:r>
            <a:r>
              <a:rPr/>
              <a:t> </a:t>
            </a:r>
            <a:r>
              <a:rPr/>
              <a:t>bar</a:t>
            </a:r>
            <a:r>
              <a:rPr/>
              <a:t> </a:t>
            </a:r>
            <a:r>
              <a:rPr/>
              <a:t>in</a:t>
            </a:r>
            <a:r>
              <a:rPr/>
              <a:t> </a:t>
            </a:r>
            <a:r>
              <a:rPr/>
              <a:t>1931</a:t>
            </a:r>
            <a:r>
              <a:rPr/>
              <a:t> </a:t>
            </a:r>
            <a:r>
              <a:rPr/>
              <a:t>(Glabron</a:t>
            </a:r>
            <a:r>
              <a:rPr/>
              <a:t> </a:t>
            </a:r>
            <a:r>
              <a:rPr/>
              <a:t>seeds</a:t>
            </a:r>
            <a:r>
              <a:rPr/>
              <a:t> </a:t>
            </a:r>
            <a:r>
              <a:rPr/>
              <a:t>planted</a:t>
            </a:r>
            <a:r>
              <a:rPr/>
              <a:t> </a:t>
            </a:r>
            <a:r>
              <a:rPr/>
              <a:t>in</a:t>
            </a:r>
            <a:r>
              <a:rPr/>
              <a:t> </a:t>
            </a:r>
            <a:r>
              <a:rPr/>
              <a:t>University</a:t>
            </a:r>
            <a:r>
              <a:rPr/>
              <a:t> </a:t>
            </a:r>
            <a:r>
              <a:rPr/>
              <a:t>Farm)</a:t>
            </a:r>
            <a:r>
              <a:rPr/>
              <a:t> </a:t>
            </a:r>
            <a:r>
              <a:rPr/>
              <a:t>extend</a:t>
            </a:r>
            <a:r>
              <a:rPr/>
              <a:t> </a:t>
            </a:r>
            <a:r>
              <a:rPr/>
              <a:t>further</a:t>
            </a:r>
            <a:r>
              <a:rPr/>
              <a:t> </a:t>
            </a:r>
            <a:r>
              <a:rPr/>
              <a:t>to</a:t>
            </a:r>
            <a:r>
              <a:rPr/>
              <a:t> </a:t>
            </a:r>
            <a:r>
              <a:rPr/>
              <a:t>the</a:t>
            </a:r>
            <a:r>
              <a:rPr/>
              <a:t> </a:t>
            </a:r>
            <a:r>
              <a:rPr/>
              <a:t>right</a:t>
            </a:r>
            <a:r>
              <a:rPr/>
              <a:t> </a:t>
            </a:r>
            <a:r>
              <a:rPr/>
              <a:t>than</a:t>
            </a:r>
            <a:r>
              <a:rPr/>
              <a:t> </a:t>
            </a:r>
            <a:r>
              <a:rPr/>
              <a:t>the</a:t>
            </a:r>
            <a:r>
              <a:rPr/>
              <a:t> </a:t>
            </a:r>
            <a:r>
              <a:rPr/>
              <a:t>last</a:t>
            </a:r>
            <a:r>
              <a:rPr/>
              <a:t> </a:t>
            </a:r>
            <a:r>
              <a:rPr/>
              <a:t>yellow</a:t>
            </a:r>
            <a:r>
              <a:rPr/>
              <a:t> </a:t>
            </a:r>
            <a:r>
              <a:rPr/>
              <a:t>bar</a:t>
            </a:r>
            <a:r>
              <a:rPr/>
              <a:t> </a:t>
            </a:r>
            <a:r>
              <a:rPr/>
              <a:t>(Wisconsin</a:t>
            </a:r>
            <a:r>
              <a:rPr/>
              <a:t> </a:t>
            </a:r>
            <a:r>
              <a:rPr/>
              <a:t>No. 38</a:t>
            </a:r>
            <a:r>
              <a:rPr/>
              <a:t> </a:t>
            </a:r>
            <a:r>
              <a:rPr/>
              <a:t>seeds</a:t>
            </a:r>
            <a:r>
              <a:rPr/>
              <a:t> </a:t>
            </a:r>
            <a:r>
              <a:rPr/>
              <a:t>planted</a:t>
            </a:r>
            <a:r>
              <a:rPr/>
              <a:t> </a:t>
            </a:r>
            <a:r>
              <a:rPr/>
              <a:t>in</a:t>
            </a:r>
            <a:r>
              <a:rPr/>
              <a:t> </a:t>
            </a:r>
            <a:r>
              <a:rPr/>
              <a:t>Crookston)?</a:t>
            </a:r>
          </a:p>
          <a:p>
            <a:pPr lvl="0" marL="0" indent="0">
              <a:buNone/>
            </a:pPr>
          </a:p>
          <a:p>
            <a:pPr lvl="0" marL="0" indent="0">
              <a:buNone/>
            </a:pPr>
            <a:r>
              <a:rPr/>
              <a:t>This</a:t>
            </a:r>
            <a:r>
              <a:rPr/>
              <a:t> </a:t>
            </a:r>
            <a:r>
              <a:rPr/>
              <a:t>requires</a:t>
            </a:r>
            <a:r>
              <a:rPr/>
              <a:t> </a:t>
            </a:r>
            <a:r>
              <a:rPr/>
              <a:t>you</a:t>
            </a:r>
            <a:r>
              <a:rPr/>
              <a:t> </a:t>
            </a:r>
            <a:r>
              <a:rPr/>
              <a:t>to</a:t>
            </a:r>
            <a:r>
              <a:rPr/>
              <a:t> </a:t>
            </a:r>
            <a:r>
              <a:rPr/>
              <a:t>shift</a:t>
            </a:r>
            <a:r>
              <a:rPr/>
              <a:t> </a:t>
            </a:r>
            <a:r>
              <a:rPr/>
              <a:t>in</a:t>
            </a:r>
            <a:r>
              <a:rPr/>
              <a:t> </a:t>
            </a:r>
            <a:r>
              <a:rPr/>
              <a:t>a</a:t>
            </a:r>
            <a:r>
              <a:rPr/>
              <a:t> </a:t>
            </a:r>
            <a:r>
              <a:rPr/>
              <a:t>diagonal</a:t>
            </a:r>
            <a:r>
              <a:rPr/>
              <a:t> </a:t>
            </a:r>
            <a:r>
              <a:rPr/>
              <a:t>direction.</a:t>
            </a:r>
            <a:r>
              <a:rPr/>
              <a:t> </a:t>
            </a:r>
            <a:r>
              <a:rPr/>
              <a:t>This</a:t>
            </a:r>
            <a:r>
              <a:rPr/>
              <a:t> </a:t>
            </a:r>
            <a:r>
              <a:rPr/>
              <a:t>is</a:t>
            </a:r>
            <a:r>
              <a:rPr/>
              <a:t> </a:t>
            </a:r>
            <a:r>
              <a:rPr/>
              <a:t>a</a:t>
            </a:r>
            <a:r>
              <a:rPr/>
              <a:t> </a:t>
            </a:r>
            <a:r>
              <a:rPr/>
              <a:t>superimposition,</a:t>
            </a:r>
            <a:r>
              <a:rPr/>
              <a:t> </a:t>
            </a:r>
            <a:r>
              <a:rPr/>
              <a:t>a</a:t>
            </a:r>
            <a:r>
              <a:rPr/>
              <a:t> </a:t>
            </a:r>
            <a:r>
              <a:rPr/>
              <a:t>task</a:t>
            </a:r>
            <a:r>
              <a:rPr/>
              <a:t> </a:t>
            </a:r>
            <a:r>
              <a:rPr/>
              <a:t>that</a:t>
            </a:r>
            <a:r>
              <a:rPr/>
              <a:t> </a:t>
            </a:r>
            <a:r>
              <a:rPr/>
              <a:t>is</a:t>
            </a:r>
            <a:r>
              <a:rPr/>
              <a:t> </a:t>
            </a:r>
            <a:r>
              <a:rPr/>
              <a:t>harder</a:t>
            </a:r>
            <a:r>
              <a:rPr/>
              <a:t> </a:t>
            </a:r>
            <a:r>
              <a:rPr/>
              <a:t>than</a:t>
            </a:r>
            <a:r>
              <a:rPr/>
              <a:t> </a:t>
            </a:r>
            <a:r>
              <a:rPr/>
              <a:t>a</a:t>
            </a:r>
            <a:r>
              <a:rPr/>
              <a:t> </a:t>
            </a:r>
            <a:r>
              <a:rPr/>
              <a:t>projection.</a:t>
            </a:r>
            <a:r>
              <a:rPr/>
              <a:t> </a:t>
            </a:r>
            <a:r>
              <a:rPr/>
              <a:t>Expect</a:t>
            </a:r>
            <a:r>
              <a:rPr/>
              <a:t> </a:t>
            </a:r>
            <a:r>
              <a:rPr/>
              <a:t>that</a:t>
            </a:r>
            <a:r>
              <a:rPr/>
              <a:t> </a:t>
            </a:r>
            <a:r>
              <a:rPr/>
              <a:t>this</a:t>
            </a:r>
            <a:r>
              <a:rPr/>
              <a:t> </a:t>
            </a:r>
            <a:r>
              <a:rPr/>
              <a:t>comparison</a:t>
            </a:r>
            <a:r>
              <a:rPr/>
              <a:t> </a:t>
            </a:r>
            <a:r>
              <a:rPr/>
              <a:t>will</a:t>
            </a:r>
            <a:r>
              <a:rPr/>
              <a:t> </a:t>
            </a:r>
            <a:r>
              <a:rPr/>
              <a:t>take</a:t>
            </a:r>
            <a:r>
              <a:rPr/>
              <a:t> </a:t>
            </a:r>
            <a:r>
              <a:rPr/>
              <a:t>longer</a:t>
            </a:r>
            <a:r>
              <a:rPr/>
              <a:t> </a:t>
            </a:r>
            <a:r>
              <a:rPr/>
              <a:t>and</a:t>
            </a:r>
            <a:r>
              <a:rPr/>
              <a:t> </a:t>
            </a:r>
            <a:r>
              <a:rPr/>
              <a:t>be</a:t>
            </a:r>
            <a:r>
              <a:rPr/>
              <a:t> </a:t>
            </a:r>
            <a:r>
              <a:rPr/>
              <a:t>less</a:t>
            </a:r>
            <a:r>
              <a:rPr/>
              <a:t> </a:t>
            </a:r>
            <a:r>
              <a:rPr/>
              <a:t>accurate,</a:t>
            </a:r>
            <a:r>
              <a:rPr/>
              <a:t> </a:t>
            </a:r>
            <a:r>
              <a:rPr/>
              <a:t>on</a:t>
            </a:r>
            <a:r>
              <a:rPr/>
              <a:t> </a:t>
            </a:r>
            <a:r>
              <a:rPr/>
              <a:t>average.</a:t>
            </a:r>
          </a:p>
        </p:txBody>
      </p:sp>
      <p:sp>
        <p:nvSpPr>
          <p:cNvPr id="4" name="Slide Number Placeholder 3"/>
          <p:cNvSpPr>
            <a:spLocks noGrp="1"/>
          </p:cNvSpPr>
          <p:nvPr>
            <p:ph type="sldNum" sz="quarter" idx="10"/>
          </p:nvPr>
        </p:nvSpPr>
        <p:spPr/>
        <p:txBody>
          <a:bodyPr/>
          <a:lstStyle/>
          <a:p>
            <a:fld id="{18BDFEC3-8487-43E8-A154-7C12CBC1FFF2}" type="slidenum">
              <a:rPr lang="en-US"/>
              <a:t>76</a:t>
            </a:fld>
            <a:endParaRPr lang="en-US"/>
          </a:p>
        </p:txBody>
      </p:sp>
    </p:spTree>
  </p:cSld>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Scanning</a:t>
            </a:r>
            <a:r>
              <a:rPr/>
              <a:t> </a:t>
            </a:r>
            <a:r>
              <a:rPr/>
              <a:t>is</a:t>
            </a:r>
            <a:r>
              <a:rPr/>
              <a:t> </a:t>
            </a:r>
            <a:r>
              <a:rPr/>
              <a:t>a</a:t>
            </a:r>
            <a:r>
              <a:rPr/>
              <a:t> </a:t>
            </a:r>
            <a:r>
              <a:rPr/>
              <a:t>visual</a:t>
            </a:r>
            <a:r>
              <a:rPr/>
              <a:t> </a:t>
            </a:r>
            <a:r>
              <a:rPr/>
              <a:t>assessment</a:t>
            </a:r>
            <a:r>
              <a:rPr/>
              <a:t> </a:t>
            </a:r>
            <a:r>
              <a:rPr/>
              <a:t>of</a:t>
            </a:r>
            <a:r>
              <a:rPr/>
              <a:t> </a:t>
            </a:r>
            <a:r>
              <a:rPr/>
              <a:t>distance.</a:t>
            </a:r>
            <a:r>
              <a:rPr/>
              <a:t> </a:t>
            </a:r>
            <a:r>
              <a:rPr/>
              <a:t>Think</a:t>
            </a:r>
            <a:r>
              <a:rPr/>
              <a:t> </a:t>
            </a:r>
            <a:r>
              <a:rPr/>
              <a:t>of</a:t>
            </a:r>
            <a:r>
              <a:rPr/>
              <a:t> </a:t>
            </a:r>
            <a:r>
              <a:rPr/>
              <a:t>it</a:t>
            </a:r>
            <a:r>
              <a:rPr/>
              <a:t> </a:t>
            </a:r>
            <a:r>
              <a:rPr/>
              <a:t>as</a:t>
            </a:r>
            <a:r>
              <a:rPr/>
              <a:t> </a:t>
            </a:r>
            <a:r>
              <a:rPr/>
              <a:t>a</a:t>
            </a:r>
            <a:r>
              <a:rPr/>
              <a:t> </a:t>
            </a:r>
            <a:r>
              <a:rPr/>
              <a:t>mental</a:t>
            </a:r>
            <a:r>
              <a:rPr/>
              <a:t> </a:t>
            </a:r>
            <a:r>
              <a:rPr/>
              <a:t>tape</a:t>
            </a:r>
            <a:r>
              <a:rPr/>
              <a:t> </a:t>
            </a:r>
            <a:r>
              <a:rPr/>
              <a:t>measure.</a:t>
            </a:r>
            <a:r>
              <a:rPr/>
              <a:t> </a:t>
            </a:r>
            <a:r>
              <a:rPr/>
              <a:t>Scanning</a:t>
            </a:r>
            <a:r>
              <a:rPr/>
              <a:t> </a:t>
            </a:r>
            <a:r>
              <a:rPr/>
              <a:t>is</a:t>
            </a:r>
            <a:r>
              <a:rPr/>
              <a:t> </a:t>
            </a:r>
            <a:r>
              <a:rPr/>
              <a:t>easiest</a:t>
            </a:r>
            <a:r>
              <a:rPr/>
              <a:t> </a:t>
            </a:r>
            <a:r>
              <a:rPr/>
              <a:t>for</a:t>
            </a:r>
            <a:r>
              <a:rPr/>
              <a:t> </a:t>
            </a:r>
            <a:r>
              <a:rPr/>
              <a:t>short</a:t>
            </a:r>
            <a:r>
              <a:rPr/>
              <a:t> </a:t>
            </a:r>
            <a:r>
              <a:rPr/>
              <a:t>distances.</a:t>
            </a:r>
            <a:r>
              <a:rPr/>
              <a:t> </a:t>
            </a:r>
            <a:r>
              <a:rPr/>
              <a:t>You</a:t>
            </a:r>
            <a:r>
              <a:rPr/>
              <a:t> </a:t>
            </a:r>
            <a:r>
              <a:rPr/>
              <a:t>are</a:t>
            </a:r>
            <a:r>
              <a:rPr/>
              <a:t> </a:t>
            </a:r>
            <a:r>
              <a:rPr/>
              <a:t>slower</a:t>
            </a:r>
            <a:r>
              <a:rPr/>
              <a:t> </a:t>
            </a:r>
            <a:r>
              <a:rPr/>
              <a:t>and</a:t>
            </a:r>
            <a:r>
              <a:rPr/>
              <a:t> </a:t>
            </a:r>
            <a:r>
              <a:rPr/>
              <a:t>less</a:t>
            </a:r>
            <a:r>
              <a:rPr/>
              <a:t> </a:t>
            </a:r>
            <a:r>
              <a:rPr/>
              <a:t>accurate</a:t>
            </a:r>
            <a:r>
              <a:rPr/>
              <a:t> </a:t>
            </a:r>
            <a:r>
              <a:rPr/>
              <a:t>when</a:t>
            </a:r>
            <a:r>
              <a:rPr/>
              <a:t> </a:t>
            </a:r>
            <a:r>
              <a:rPr/>
              <a:t>your</a:t>
            </a:r>
            <a:r>
              <a:rPr/>
              <a:t> </a:t>
            </a:r>
            <a:r>
              <a:rPr/>
              <a:t>mental</a:t>
            </a:r>
            <a:r>
              <a:rPr/>
              <a:t> </a:t>
            </a:r>
            <a:r>
              <a:rPr/>
              <a:t>tape</a:t>
            </a:r>
            <a:r>
              <a:rPr/>
              <a:t> </a:t>
            </a:r>
            <a:r>
              <a:rPr/>
              <a:t>measure</a:t>
            </a:r>
            <a:r>
              <a:rPr/>
              <a:t> </a:t>
            </a:r>
            <a:r>
              <a:rPr/>
              <a:t>has</a:t>
            </a:r>
            <a:r>
              <a:rPr/>
              <a:t> </a:t>
            </a:r>
            <a:r>
              <a:rPr/>
              <a:t>to</a:t>
            </a:r>
            <a:r>
              <a:rPr/>
              <a:t> </a:t>
            </a:r>
            <a:r>
              <a:rPr/>
              <a:t>cover</a:t>
            </a:r>
            <a:r>
              <a:rPr/>
              <a:t> </a:t>
            </a:r>
            <a:r>
              <a:rPr/>
              <a:t>a</a:t>
            </a:r>
            <a:r>
              <a:rPr/>
              <a:t> </a:t>
            </a:r>
            <a:r>
              <a:rPr/>
              <a:t>large</a:t>
            </a:r>
            <a:r>
              <a:rPr/>
              <a:t> </a:t>
            </a:r>
            <a:r>
              <a:rPr/>
              <a:t>distance.</a:t>
            </a:r>
          </a:p>
          <a:p>
            <a:pPr lvl="0" marL="0" indent="0">
              <a:buNone/>
            </a:pPr>
          </a:p>
          <a:p>
            <a:pPr lvl="0" marL="0" indent="0">
              <a:buNone/>
            </a:pPr>
            <a:r>
              <a:rPr/>
              <a:t>Anchoring</a:t>
            </a:r>
            <a:r>
              <a:rPr/>
              <a:t> </a:t>
            </a:r>
            <a:r>
              <a:rPr/>
              <a:t>is</a:t>
            </a:r>
            <a:r>
              <a:rPr/>
              <a:t> </a:t>
            </a:r>
            <a:r>
              <a:rPr/>
              <a:t>the</a:t>
            </a:r>
            <a:r>
              <a:rPr/>
              <a:t> </a:t>
            </a:r>
            <a:r>
              <a:rPr/>
              <a:t>implicit</a:t>
            </a:r>
            <a:r>
              <a:rPr/>
              <a:t> </a:t>
            </a:r>
            <a:r>
              <a:rPr/>
              <a:t>or</a:t>
            </a:r>
            <a:r>
              <a:rPr/>
              <a:t> </a:t>
            </a:r>
            <a:r>
              <a:rPr/>
              <a:t>explicit</a:t>
            </a:r>
            <a:r>
              <a:rPr/>
              <a:t> </a:t>
            </a:r>
            <a:r>
              <a:rPr/>
              <a:t>development</a:t>
            </a:r>
            <a:r>
              <a:rPr/>
              <a:t> </a:t>
            </a:r>
            <a:r>
              <a:rPr/>
              <a:t>of</a:t>
            </a:r>
            <a:r>
              <a:rPr/>
              <a:t> </a:t>
            </a:r>
            <a:r>
              <a:rPr/>
              <a:t>reference</a:t>
            </a:r>
            <a:r>
              <a:rPr/>
              <a:t> </a:t>
            </a:r>
            <a:r>
              <a:rPr/>
              <a:t>points.</a:t>
            </a:r>
            <a:r>
              <a:rPr/>
              <a:t> </a:t>
            </a:r>
            <a:r>
              <a:rPr/>
              <a:t>They</a:t>
            </a:r>
            <a:r>
              <a:rPr/>
              <a:t> </a:t>
            </a:r>
            <a:r>
              <a:rPr/>
              <a:t>can</a:t>
            </a:r>
            <a:r>
              <a:rPr/>
              <a:t> </a:t>
            </a:r>
            <a:r>
              <a:rPr/>
              <a:t>assist</a:t>
            </a:r>
            <a:r>
              <a:rPr/>
              <a:t> </a:t>
            </a:r>
            <a:r>
              <a:rPr/>
              <a:t>with</a:t>
            </a:r>
            <a:r>
              <a:rPr/>
              <a:t> </a:t>
            </a:r>
            <a:r>
              <a:rPr/>
              <a:t>scanning</a:t>
            </a:r>
            <a:r>
              <a:rPr/>
              <a:t> </a:t>
            </a:r>
            <a:r>
              <a:rPr/>
              <a:t>by</a:t>
            </a:r>
            <a:r>
              <a:rPr/>
              <a:t> </a:t>
            </a:r>
            <a:r>
              <a:rPr/>
              <a:t>shortening</a:t>
            </a:r>
            <a:r>
              <a:rPr/>
              <a:t> </a:t>
            </a:r>
            <a:r>
              <a:rPr/>
              <a:t>the</a:t>
            </a:r>
            <a:r>
              <a:rPr/>
              <a:t> </a:t>
            </a:r>
            <a:r>
              <a:rPr/>
              <a:t>distance</a:t>
            </a:r>
            <a:r>
              <a:rPr/>
              <a:t> </a:t>
            </a:r>
            <a:r>
              <a:rPr/>
              <a:t>of</a:t>
            </a:r>
            <a:r>
              <a:rPr/>
              <a:t> </a:t>
            </a:r>
            <a:r>
              <a:rPr/>
              <a:t>your</a:t>
            </a:r>
            <a:r>
              <a:rPr/>
              <a:t> </a:t>
            </a:r>
            <a:r>
              <a:rPr/>
              <a:t>mental</a:t>
            </a:r>
            <a:r>
              <a:rPr/>
              <a:t> </a:t>
            </a:r>
            <a:r>
              <a:rPr/>
              <a:t>tape</a:t>
            </a:r>
            <a:r>
              <a:rPr/>
              <a:t> </a:t>
            </a:r>
            <a:r>
              <a:rPr/>
              <a:t>measure.</a:t>
            </a:r>
          </a:p>
        </p:txBody>
      </p:sp>
      <p:sp>
        <p:nvSpPr>
          <p:cNvPr id="4" name="Slide Number Placeholder 3"/>
          <p:cNvSpPr>
            <a:spLocks noGrp="1"/>
          </p:cNvSpPr>
          <p:nvPr>
            <p:ph type="sldNum" sz="quarter" idx="10"/>
          </p:nvPr>
        </p:nvSpPr>
        <p:spPr/>
        <p:txBody>
          <a:bodyPr/>
          <a:lstStyle/>
          <a:p>
            <a:fld id="{18BDFEC3-8487-43E8-A154-7C12CBC1FFF2}" type="slidenum">
              <a:rPr lang="en-US"/>
              <a:t>77</a:t>
            </a:fld>
            <a:endParaRPr lang="en-US"/>
          </a:p>
        </p:txBody>
      </p:sp>
    </p:spTree>
  </p:cSld>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To</a:t>
            </a:r>
            <a:r>
              <a:rPr/>
              <a:t> </a:t>
            </a:r>
            <a:r>
              <a:rPr/>
              <a:t>understand</a:t>
            </a:r>
            <a:r>
              <a:rPr/>
              <a:t> </a:t>
            </a:r>
            <a:r>
              <a:rPr/>
              <a:t>scanning,</a:t>
            </a:r>
            <a:r>
              <a:rPr/>
              <a:t> </a:t>
            </a:r>
            <a:r>
              <a:rPr/>
              <a:t>think</a:t>
            </a:r>
            <a:r>
              <a:rPr/>
              <a:t> </a:t>
            </a:r>
            <a:r>
              <a:rPr/>
              <a:t>of</a:t>
            </a:r>
            <a:r>
              <a:rPr/>
              <a:t> </a:t>
            </a:r>
            <a:r>
              <a:rPr/>
              <a:t>a</a:t>
            </a:r>
            <a:r>
              <a:rPr/>
              <a:t> </a:t>
            </a:r>
            <a:r>
              <a:rPr/>
              <a:t>gas</a:t>
            </a:r>
            <a:r>
              <a:rPr/>
              <a:t> </a:t>
            </a:r>
            <a:r>
              <a:rPr/>
              <a:t>gauge.</a:t>
            </a:r>
            <a:r>
              <a:rPr/>
              <a:t> </a:t>
            </a:r>
            <a:r>
              <a:rPr/>
              <a:t>Usually</a:t>
            </a:r>
            <a:r>
              <a:rPr/>
              <a:t> </a:t>
            </a:r>
            <a:r>
              <a:rPr/>
              <a:t>it</a:t>
            </a:r>
            <a:r>
              <a:rPr/>
              <a:t> </a:t>
            </a:r>
            <a:r>
              <a:rPr/>
              <a:t>is</a:t>
            </a:r>
            <a:r>
              <a:rPr/>
              <a:t> </a:t>
            </a:r>
            <a:r>
              <a:rPr/>
              <a:t>a</a:t>
            </a:r>
            <a:r>
              <a:rPr/>
              <a:t> </a:t>
            </a:r>
            <a:r>
              <a:rPr/>
              <a:t>semicircular</a:t>
            </a:r>
            <a:r>
              <a:rPr/>
              <a:t> </a:t>
            </a:r>
            <a:r>
              <a:rPr/>
              <a:t>dial,</a:t>
            </a:r>
            <a:r>
              <a:rPr/>
              <a:t> </a:t>
            </a:r>
            <a:r>
              <a:rPr/>
              <a:t>but</a:t>
            </a:r>
            <a:r>
              <a:rPr/>
              <a:t> </a:t>
            </a:r>
            <a:r>
              <a:rPr/>
              <a:t>let’s</a:t>
            </a:r>
            <a:r>
              <a:rPr/>
              <a:t> </a:t>
            </a:r>
            <a:r>
              <a:rPr/>
              <a:t>set</a:t>
            </a:r>
            <a:r>
              <a:rPr/>
              <a:t> </a:t>
            </a:r>
            <a:r>
              <a:rPr/>
              <a:t>up</a:t>
            </a:r>
            <a:r>
              <a:rPr/>
              <a:t> </a:t>
            </a:r>
            <a:r>
              <a:rPr/>
              <a:t>the</a:t>
            </a:r>
            <a:r>
              <a:rPr/>
              <a:t> </a:t>
            </a:r>
            <a:r>
              <a:rPr/>
              <a:t>gas</a:t>
            </a:r>
            <a:r>
              <a:rPr/>
              <a:t> </a:t>
            </a:r>
            <a:r>
              <a:rPr/>
              <a:t>gauge</a:t>
            </a:r>
            <a:r>
              <a:rPr/>
              <a:t> </a:t>
            </a:r>
            <a:r>
              <a:rPr/>
              <a:t>as</a:t>
            </a:r>
            <a:r>
              <a:rPr/>
              <a:t> </a:t>
            </a:r>
            <a:r>
              <a:rPr/>
              <a:t>a</a:t>
            </a:r>
            <a:r>
              <a:rPr/>
              <a:t> </a:t>
            </a:r>
            <a:r>
              <a:rPr/>
              <a:t>rectangle.</a:t>
            </a:r>
            <a:r>
              <a:rPr/>
              <a:t> </a:t>
            </a:r>
            <a:r>
              <a:rPr/>
              <a:t>If</a:t>
            </a:r>
            <a:r>
              <a:rPr/>
              <a:t> </a:t>
            </a:r>
            <a:r>
              <a:rPr/>
              <a:t>the</a:t>
            </a:r>
            <a:r>
              <a:rPr/>
              <a:t> </a:t>
            </a:r>
            <a:r>
              <a:rPr/>
              <a:t>level</a:t>
            </a:r>
            <a:r>
              <a:rPr/>
              <a:t> </a:t>
            </a:r>
            <a:r>
              <a:rPr/>
              <a:t>is</a:t>
            </a:r>
            <a:r>
              <a:rPr/>
              <a:t> </a:t>
            </a:r>
            <a:r>
              <a:rPr/>
              <a:t>at</a:t>
            </a:r>
            <a:r>
              <a:rPr/>
              <a:t> </a:t>
            </a:r>
            <a:r>
              <a:rPr/>
              <a:t>the</a:t>
            </a:r>
            <a:r>
              <a:rPr/>
              <a:t> </a:t>
            </a:r>
            <a:r>
              <a:rPr/>
              <a:t>top,</a:t>
            </a:r>
            <a:r>
              <a:rPr/>
              <a:t> </a:t>
            </a:r>
            <a:r>
              <a:rPr/>
              <a:t>you</a:t>
            </a:r>
            <a:r>
              <a:rPr/>
              <a:t> </a:t>
            </a:r>
            <a:r>
              <a:rPr/>
              <a:t>have</a:t>
            </a:r>
            <a:r>
              <a:rPr/>
              <a:t> </a:t>
            </a:r>
            <a:r>
              <a:rPr/>
              <a:t>a</a:t>
            </a:r>
            <a:r>
              <a:rPr/>
              <a:t> </a:t>
            </a:r>
            <a:r>
              <a:rPr/>
              <a:t>full</a:t>
            </a:r>
            <a:r>
              <a:rPr/>
              <a:t> </a:t>
            </a:r>
            <a:r>
              <a:rPr/>
              <a:t>tank.</a:t>
            </a:r>
            <a:r>
              <a:rPr/>
              <a:t> </a:t>
            </a:r>
            <a:r>
              <a:rPr/>
              <a:t>If</a:t>
            </a:r>
            <a:r>
              <a:rPr/>
              <a:t> </a:t>
            </a:r>
            <a:r>
              <a:rPr/>
              <a:t>the</a:t>
            </a:r>
            <a:r>
              <a:rPr/>
              <a:t> </a:t>
            </a:r>
            <a:r>
              <a:rPr/>
              <a:t>level</a:t>
            </a:r>
            <a:r>
              <a:rPr/>
              <a:t> </a:t>
            </a:r>
            <a:r>
              <a:rPr/>
              <a:t>is</a:t>
            </a:r>
            <a:r>
              <a:rPr/>
              <a:t> </a:t>
            </a:r>
            <a:r>
              <a:rPr/>
              <a:t>at</a:t>
            </a:r>
            <a:r>
              <a:rPr/>
              <a:t> </a:t>
            </a:r>
            <a:r>
              <a:rPr/>
              <a:t>the</a:t>
            </a:r>
            <a:r>
              <a:rPr/>
              <a:t> </a:t>
            </a:r>
            <a:r>
              <a:rPr/>
              <a:t>bottom,</a:t>
            </a:r>
            <a:r>
              <a:rPr/>
              <a:t> </a:t>
            </a:r>
            <a:r>
              <a:rPr/>
              <a:t>you</a:t>
            </a:r>
            <a:r>
              <a:rPr/>
              <a:t> </a:t>
            </a:r>
            <a:r>
              <a:rPr/>
              <a:t>have</a:t>
            </a:r>
            <a:r>
              <a:rPr/>
              <a:t> </a:t>
            </a:r>
            <a:r>
              <a:rPr/>
              <a:t>an</a:t>
            </a:r>
            <a:r>
              <a:rPr/>
              <a:t> </a:t>
            </a:r>
            <a:r>
              <a:rPr/>
              <a:t>empty</a:t>
            </a:r>
            <a:r>
              <a:rPr/>
              <a:t> </a:t>
            </a:r>
            <a:r>
              <a:rPr/>
              <a:t>tank.</a:t>
            </a:r>
            <a:r>
              <a:rPr/>
              <a:t> </a:t>
            </a:r>
            <a:r>
              <a:rPr/>
              <a:t>This</a:t>
            </a:r>
            <a:r>
              <a:rPr/>
              <a:t> </a:t>
            </a:r>
            <a:r>
              <a:rPr/>
              <a:t>gauge</a:t>
            </a:r>
            <a:r>
              <a:rPr/>
              <a:t> </a:t>
            </a:r>
            <a:r>
              <a:rPr/>
              <a:t>shows</a:t>
            </a:r>
            <a:r>
              <a:rPr/>
              <a:t> </a:t>
            </a:r>
            <a:r>
              <a:rPr/>
              <a:t>a</a:t>
            </a:r>
            <a:r>
              <a:rPr/>
              <a:t> </a:t>
            </a:r>
            <a:r>
              <a:rPr/>
              <a:t>tank</a:t>
            </a:r>
            <a:r>
              <a:rPr/>
              <a:t> </a:t>
            </a:r>
            <a:r>
              <a:rPr/>
              <a:t>that</a:t>
            </a:r>
            <a:r>
              <a:rPr/>
              <a:t> </a:t>
            </a:r>
            <a:r>
              <a:rPr/>
              <a:t>is</a:t>
            </a:r>
            <a:r>
              <a:rPr/>
              <a:t> </a:t>
            </a:r>
            <a:r>
              <a:rPr/>
              <a:t>65%</a:t>
            </a:r>
            <a:r>
              <a:rPr/>
              <a:t> </a:t>
            </a:r>
            <a:r>
              <a:rPr/>
              <a:t>full.</a:t>
            </a:r>
            <a:r>
              <a:rPr/>
              <a:t> </a:t>
            </a:r>
            <a:r>
              <a:rPr/>
              <a:t>Trust</a:t>
            </a:r>
            <a:r>
              <a:rPr/>
              <a:t> </a:t>
            </a:r>
            <a:r>
              <a:rPr/>
              <a:t>me,</a:t>
            </a:r>
            <a:r>
              <a:rPr/>
              <a:t> </a:t>
            </a:r>
            <a:r>
              <a:rPr/>
              <a:t>I</a:t>
            </a:r>
            <a:r>
              <a:rPr/>
              <a:t> </a:t>
            </a:r>
            <a:r>
              <a:rPr/>
              <a:t>drew</a:t>
            </a:r>
            <a:r>
              <a:rPr/>
              <a:t> </a:t>
            </a:r>
            <a:r>
              <a:rPr/>
              <a:t>the</a:t>
            </a:r>
            <a:r>
              <a:rPr/>
              <a:t> </a:t>
            </a:r>
            <a:r>
              <a:rPr/>
              <a:t>gauge.</a:t>
            </a:r>
            <a:r>
              <a:rPr/>
              <a:t> </a:t>
            </a:r>
            <a:r>
              <a:rPr/>
              <a:t>It</a:t>
            </a:r>
            <a:r>
              <a:rPr/>
              <a:t> </a:t>
            </a:r>
            <a:r>
              <a:rPr/>
              <a:t>is</a:t>
            </a:r>
            <a:r>
              <a:rPr/>
              <a:t> </a:t>
            </a:r>
            <a:r>
              <a:rPr/>
              <a:t>at</a:t>
            </a:r>
            <a:r>
              <a:rPr/>
              <a:t> </a:t>
            </a:r>
            <a:r>
              <a:rPr/>
              <a:t>65%.</a:t>
            </a:r>
            <a:r>
              <a:rPr/>
              <a:t> </a:t>
            </a:r>
            <a:r>
              <a:rPr/>
              <a:t>Now</a:t>
            </a:r>
            <a:r>
              <a:rPr/>
              <a:t> </a:t>
            </a:r>
            <a:r>
              <a:rPr/>
              <a:t>how</a:t>
            </a:r>
            <a:r>
              <a:rPr/>
              <a:t> </a:t>
            </a:r>
            <a:r>
              <a:rPr/>
              <a:t>would</a:t>
            </a:r>
            <a:r>
              <a:rPr/>
              <a:t> </a:t>
            </a:r>
            <a:r>
              <a:rPr/>
              <a:t>you</a:t>
            </a:r>
            <a:r>
              <a:rPr/>
              <a:t> </a:t>
            </a:r>
            <a:r>
              <a:rPr/>
              <a:t>estimate</a:t>
            </a:r>
            <a:r>
              <a:rPr/>
              <a:t> </a:t>
            </a:r>
            <a:r>
              <a:rPr/>
              <a:t>the</a:t>
            </a:r>
            <a:r>
              <a:rPr/>
              <a:t> </a:t>
            </a:r>
            <a:r>
              <a:rPr/>
              <a:t>gas</a:t>
            </a:r>
            <a:r>
              <a:rPr/>
              <a:t> </a:t>
            </a:r>
            <a:r>
              <a:rPr/>
              <a:t>level?</a:t>
            </a:r>
          </a:p>
          <a:p>
            <a:pPr lvl="0" marL="0" indent="0">
              <a:buNone/>
            </a:pPr>
          </a:p>
          <a:p>
            <a:pPr lvl="0" marL="0" indent="0">
              <a:buNone/>
            </a:pPr>
            <a:r>
              <a:rPr/>
              <a:t>You</a:t>
            </a:r>
            <a:r>
              <a:rPr/>
              <a:t> </a:t>
            </a:r>
            <a:r>
              <a:rPr/>
              <a:t>would</a:t>
            </a:r>
            <a:r>
              <a:rPr/>
              <a:t> </a:t>
            </a:r>
            <a:r>
              <a:rPr/>
              <a:t>take</a:t>
            </a:r>
            <a:r>
              <a:rPr/>
              <a:t> </a:t>
            </a:r>
            <a:r>
              <a:rPr/>
              <a:t>a</a:t>
            </a:r>
            <a:r>
              <a:rPr/>
              <a:t> </a:t>
            </a:r>
            <a:r>
              <a:rPr/>
              <a:t>mental</a:t>
            </a:r>
            <a:r>
              <a:rPr/>
              <a:t> </a:t>
            </a:r>
            <a:r>
              <a:rPr/>
              <a:t>tape</a:t>
            </a:r>
            <a:r>
              <a:rPr/>
              <a:t> </a:t>
            </a:r>
            <a:r>
              <a:rPr/>
              <a:t>measure,</a:t>
            </a:r>
            <a:r>
              <a:rPr/>
              <a:t> </a:t>
            </a:r>
            <a:r>
              <a:rPr/>
              <a:t>starting</a:t>
            </a:r>
            <a:r>
              <a:rPr/>
              <a:t> </a:t>
            </a:r>
            <a:r>
              <a:rPr/>
              <a:t>at</a:t>
            </a:r>
            <a:r>
              <a:rPr/>
              <a:t> </a:t>
            </a:r>
            <a:r>
              <a:rPr/>
              <a:t>the</a:t>
            </a:r>
            <a:r>
              <a:rPr/>
              <a:t> </a:t>
            </a:r>
            <a:r>
              <a:rPr/>
              <a:t>bottom</a:t>
            </a:r>
            <a:r>
              <a:rPr/>
              <a:t> </a:t>
            </a:r>
            <a:r>
              <a:rPr/>
              <a:t>and</a:t>
            </a:r>
            <a:r>
              <a:rPr/>
              <a:t> </a:t>
            </a:r>
            <a:r>
              <a:rPr/>
              <a:t>measure</a:t>
            </a:r>
            <a:r>
              <a:rPr/>
              <a:t> </a:t>
            </a:r>
            <a:r>
              <a:rPr/>
              <a:t>up</a:t>
            </a:r>
            <a:r>
              <a:rPr/>
              <a:t> </a:t>
            </a:r>
            <a:r>
              <a:rPr/>
              <a:t>to</a:t>
            </a:r>
            <a:r>
              <a:rPr/>
              <a:t> </a:t>
            </a:r>
            <a:r>
              <a:rPr/>
              <a:t>where</a:t>
            </a:r>
            <a:r>
              <a:rPr/>
              <a:t> </a:t>
            </a:r>
            <a:r>
              <a:rPr/>
              <a:t>the</a:t>
            </a:r>
            <a:r>
              <a:rPr/>
              <a:t> </a:t>
            </a:r>
            <a:r>
              <a:rPr/>
              <a:t>black</a:t>
            </a:r>
            <a:r>
              <a:rPr/>
              <a:t> </a:t>
            </a:r>
            <a:r>
              <a:rPr/>
              <a:t>box</a:t>
            </a:r>
            <a:r>
              <a:rPr/>
              <a:t> </a:t>
            </a:r>
            <a:r>
              <a:rPr/>
              <a:t>ends.</a:t>
            </a:r>
          </a:p>
          <a:p>
            <a:pPr lvl="0" marL="0" indent="0">
              <a:buNone/>
            </a:pPr>
          </a:p>
          <a:p>
            <a:pPr lvl="0" marL="0" indent="0">
              <a:buNone/>
            </a:pPr>
            <a:r>
              <a:rPr/>
              <a:t>Now</a:t>
            </a:r>
            <a:r>
              <a:rPr/>
              <a:t> </a:t>
            </a:r>
            <a:r>
              <a:rPr/>
              <a:t>if</a:t>
            </a:r>
            <a:r>
              <a:rPr/>
              <a:t> </a:t>
            </a:r>
            <a:r>
              <a:rPr/>
              <a:t>you</a:t>
            </a:r>
            <a:r>
              <a:rPr/>
              <a:t> </a:t>
            </a:r>
            <a:r>
              <a:rPr/>
              <a:t>were</a:t>
            </a:r>
            <a:r>
              <a:rPr/>
              <a:t> </a:t>
            </a:r>
            <a:r>
              <a:rPr/>
              <a:t>smart,</a:t>
            </a:r>
            <a:r>
              <a:rPr/>
              <a:t> </a:t>
            </a:r>
            <a:r>
              <a:rPr/>
              <a:t>you’d</a:t>
            </a:r>
            <a:r>
              <a:rPr/>
              <a:t> </a:t>
            </a:r>
            <a:r>
              <a:rPr/>
              <a:t>start</a:t>
            </a:r>
            <a:r>
              <a:rPr/>
              <a:t> </a:t>
            </a:r>
            <a:r>
              <a:rPr/>
              <a:t>at</a:t>
            </a:r>
            <a:r>
              <a:rPr/>
              <a:t> </a:t>
            </a:r>
            <a:r>
              <a:rPr/>
              <a:t>the</a:t>
            </a:r>
            <a:r>
              <a:rPr/>
              <a:t> </a:t>
            </a:r>
            <a:r>
              <a:rPr/>
              <a:t>top</a:t>
            </a:r>
            <a:r>
              <a:rPr/>
              <a:t> </a:t>
            </a:r>
            <a:r>
              <a:rPr/>
              <a:t>and</a:t>
            </a:r>
            <a:r>
              <a:rPr/>
              <a:t> </a:t>
            </a:r>
            <a:r>
              <a:rPr/>
              <a:t>scan</a:t>
            </a:r>
            <a:r>
              <a:rPr/>
              <a:t> </a:t>
            </a:r>
            <a:r>
              <a:rPr/>
              <a:t>downwards.</a:t>
            </a:r>
            <a:r>
              <a:rPr/>
              <a:t> </a:t>
            </a:r>
            <a:r>
              <a:rPr/>
              <a:t>Less</a:t>
            </a:r>
            <a:r>
              <a:rPr/>
              <a:t> </a:t>
            </a:r>
            <a:r>
              <a:rPr/>
              <a:t>distance</a:t>
            </a:r>
            <a:r>
              <a:rPr/>
              <a:t> </a:t>
            </a:r>
            <a:r>
              <a:rPr/>
              <a:t>means</a:t>
            </a:r>
            <a:r>
              <a:rPr/>
              <a:t> </a:t>
            </a:r>
            <a:r>
              <a:rPr/>
              <a:t>that</a:t>
            </a:r>
            <a:r>
              <a:rPr/>
              <a:t> </a:t>
            </a:r>
            <a:r>
              <a:rPr/>
              <a:t>you</a:t>
            </a:r>
            <a:r>
              <a:rPr/>
              <a:t> </a:t>
            </a:r>
            <a:r>
              <a:rPr/>
              <a:t>can</a:t>
            </a:r>
            <a:r>
              <a:rPr/>
              <a:t> </a:t>
            </a:r>
            <a:r>
              <a:rPr/>
              <a:t>do</a:t>
            </a:r>
            <a:r>
              <a:rPr/>
              <a:t> </a:t>
            </a:r>
            <a:r>
              <a:rPr/>
              <a:t>this</a:t>
            </a:r>
            <a:r>
              <a:rPr/>
              <a:t> </a:t>
            </a:r>
            <a:r>
              <a:rPr/>
              <a:t>faster</a:t>
            </a:r>
            <a:r>
              <a:rPr/>
              <a:t> </a:t>
            </a:r>
            <a:r>
              <a:rPr/>
              <a:t>and</a:t>
            </a:r>
            <a:r>
              <a:rPr/>
              <a:t> </a:t>
            </a:r>
            <a:r>
              <a:rPr/>
              <a:t>more</a:t>
            </a:r>
            <a:r>
              <a:rPr/>
              <a:t> </a:t>
            </a:r>
            <a:r>
              <a:rPr/>
              <a:t>accurately.</a:t>
            </a:r>
          </a:p>
          <a:p>
            <a:pPr lvl="0" marL="0" indent="0">
              <a:buNone/>
            </a:pPr>
          </a:p>
          <a:p>
            <a:pPr lvl="0" marL="0" indent="0">
              <a:buNone/>
            </a:pPr>
            <a:r>
              <a:rPr/>
              <a:t>Now</a:t>
            </a:r>
            <a:r>
              <a:rPr/>
              <a:t> </a:t>
            </a:r>
            <a:r>
              <a:rPr/>
              <a:t>if</a:t>
            </a:r>
            <a:r>
              <a:rPr/>
              <a:t> </a:t>
            </a:r>
            <a:r>
              <a:rPr/>
              <a:t>you</a:t>
            </a:r>
            <a:r>
              <a:rPr/>
              <a:t> </a:t>
            </a:r>
            <a:r>
              <a:rPr/>
              <a:t>were</a:t>
            </a:r>
            <a:r>
              <a:rPr/>
              <a:t> </a:t>
            </a:r>
            <a:r>
              <a:rPr/>
              <a:t>Albert</a:t>
            </a:r>
            <a:r>
              <a:rPr/>
              <a:t> </a:t>
            </a:r>
            <a:r>
              <a:rPr/>
              <a:t>Einstein,</a:t>
            </a:r>
            <a:r>
              <a:rPr/>
              <a:t> </a:t>
            </a:r>
            <a:r>
              <a:rPr/>
              <a:t>you’d</a:t>
            </a:r>
            <a:r>
              <a:rPr/>
              <a:t> </a:t>
            </a:r>
            <a:r>
              <a:rPr/>
              <a:t>split</a:t>
            </a:r>
            <a:r>
              <a:rPr/>
              <a:t> </a:t>
            </a:r>
            <a:r>
              <a:rPr/>
              <a:t>the</a:t>
            </a:r>
            <a:r>
              <a:rPr/>
              <a:t> </a:t>
            </a:r>
            <a:r>
              <a:rPr/>
              <a:t>gauge</a:t>
            </a:r>
            <a:r>
              <a:rPr/>
              <a:t> </a:t>
            </a:r>
            <a:r>
              <a:rPr/>
              <a:t>at</a:t>
            </a:r>
            <a:r>
              <a:rPr/>
              <a:t> </a:t>
            </a:r>
            <a:r>
              <a:rPr/>
              <a:t>the</a:t>
            </a:r>
            <a:r>
              <a:rPr/>
              <a:t> </a:t>
            </a:r>
            <a:r>
              <a:rPr/>
              <a:t>halfway</a:t>
            </a:r>
            <a:r>
              <a:rPr/>
              <a:t> </a:t>
            </a:r>
            <a:r>
              <a:rPr/>
              <a:t>point</a:t>
            </a:r>
            <a:r>
              <a:rPr/>
              <a:t> </a:t>
            </a:r>
            <a:r>
              <a:rPr/>
              <a:t>and</a:t>
            </a:r>
            <a:r>
              <a:rPr/>
              <a:t> </a:t>
            </a:r>
            <a:r>
              <a:rPr/>
              <a:t>measure</a:t>
            </a:r>
            <a:r>
              <a:rPr/>
              <a:t> </a:t>
            </a:r>
            <a:r>
              <a:rPr/>
              <a:t>from</a:t>
            </a:r>
            <a:r>
              <a:rPr/>
              <a:t> </a:t>
            </a:r>
            <a:r>
              <a:rPr/>
              <a:t>the</a:t>
            </a:r>
            <a:r>
              <a:rPr/>
              <a:t> </a:t>
            </a:r>
            <a:r>
              <a:rPr/>
              <a:t>halfway</a:t>
            </a:r>
            <a:r>
              <a:rPr/>
              <a:t> </a:t>
            </a:r>
            <a:r>
              <a:rPr/>
              <a:t>point</a:t>
            </a:r>
            <a:r>
              <a:rPr/>
              <a:t> </a:t>
            </a:r>
            <a:r>
              <a:rPr/>
              <a:t>to</a:t>
            </a:r>
            <a:r>
              <a:rPr/>
              <a:t> </a:t>
            </a:r>
            <a:r>
              <a:rPr/>
              <a:t>the</a:t>
            </a:r>
            <a:r>
              <a:rPr/>
              <a:t> </a:t>
            </a:r>
            <a:r>
              <a:rPr/>
              <a:t>top</a:t>
            </a:r>
            <a:r>
              <a:rPr/>
              <a:t> </a:t>
            </a:r>
            <a:r>
              <a:rPr/>
              <a:t>of</a:t>
            </a:r>
            <a:r>
              <a:rPr/>
              <a:t> </a:t>
            </a:r>
            <a:r>
              <a:rPr/>
              <a:t>the</a:t>
            </a:r>
            <a:r>
              <a:rPr/>
              <a:t> </a:t>
            </a:r>
            <a:r>
              <a:rPr/>
              <a:t>black</a:t>
            </a:r>
            <a:r>
              <a:rPr/>
              <a:t> </a:t>
            </a:r>
            <a:r>
              <a:rPr/>
              <a:t>box.</a:t>
            </a:r>
            <a:r>
              <a:rPr/>
              <a:t> </a:t>
            </a:r>
            <a:r>
              <a:rPr/>
              <a:t>Actually,</a:t>
            </a:r>
            <a:r>
              <a:rPr/>
              <a:t> </a:t>
            </a:r>
            <a:r>
              <a:rPr/>
              <a:t>there’s</a:t>
            </a:r>
            <a:r>
              <a:rPr/>
              <a:t> </a:t>
            </a:r>
            <a:r>
              <a:rPr/>
              <a:t>a</a:t>
            </a:r>
            <a:r>
              <a:rPr/>
              <a:t> </a:t>
            </a:r>
            <a:r>
              <a:rPr/>
              <a:t>little</a:t>
            </a:r>
            <a:r>
              <a:rPr/>
              <a:t> </a:t>
            </a:r>
            <a:r>
              <a:rPr/>
              <a:t>of</a:t>
            </a:r>
            <a:r>
              <a:rPr/>
              <a:t> </a:t>
            </a:r>
            <a:r>
              <a:rPr/>
              <a:t>Albert</a:t>
            </a:r>
            <a:r>
              <a:rPr/>
              <a:t> </a:t>
            </a:r>
            <a:r>
              <a:rPr/>
              <a:t>Einstein</a:t>
            </a:r>
            <a:r>
              <a:rPr/>
              <a:t> </a:t>
            </a:r>
            <a:r>
              <a:rPr/>
              <a:t>in</a:t>
            </a:r>
            <a:r>
              <a:rPr/>
              <a:t> </a:t>
            </a:r>
            <a:r>
              <a:rPr/>
              <a:t>all</a:t>
            </a:r>
            <a:r>
              <a:rPr/>
              <a:t> </a:t>
            </a:r>
            <a:r>
              <a:rPr/>
              <a:t>of</a:t>
            </a:r>
            <a:r>
              <a:rPr/>
              <a:t> </a:t>
            </a:r>
            <a:r>
              <a:rPr/>
              <a:t>us.</a:t>
            </a:r>
            <a:r>
              <a:rPr/>
              <a:t> </a:t>
            </a:r>
            <a:r>
              <a:rPr/>
              <a:t>That</a:t>
            </a:r>
            <a:r>
              <a:rPr/>
              <a:t> </a:t>
            </a:r>
            <a:r>
              <a:rPr/>
              <a:t>halfway</a:t>
            </a:r>
            <a:r>
              <a:rPr/>
              <a:t> </a:t>
            </a:r>
            <a:r>
              <a:rPr/>
              <a:t>point</a:t>
            </a:r>
            <a:r>
              <a:rPr/>
              <a:t> </a:t>
            </a:r>
            <a:r>
              <a:rPr/>
              <a:t>is</a:t>
            </a:r>
            <a:r>
              <a:rPr/>
              <a:t> </a:t>
            </a:r>
            <a:r>
              <a:rPr/>
              <a:t>something</a:t>
            </a:r>
            <a:r>
              <a:rPr/>
              <a:t> </a:t>
            </a:r>
            <a:r>
              <a:rPr/>
              <a:t>that</a:t>
            </a:r>
            <a:r>
              <a:rPr/>
              <a:t> </a:t>
            </a:r>
            <a:r>
              <a:rPr/>
              <a:t>all</a:t>
            </a:r>
            <a:r>
              <a:rPr/>
              <a:t> </a:t>
            </a:r>
            <a:r>
              <a:rPr/>
              <a:t>of</a:t>
            </a:r>
            <a:r>
              <a:rPr/>
              <a:t> </a:t>
            </a:r>
            <a:r>
              <a:rPr/>
              <a:t>us</a:t>
            </a:r>
            <a:r>
              <a:rPr/>
              <a:t> </a:t>
            </a:r>
            <a:r>
              <a:rPr/>
              <a:t>do</a:t>
            </a:r>
            <a:r>
              <a:rPr/>
              <a:t> </a:t>
            </a:r>
            <a:r>
              <a:rPr/>
              <a:t>subconciously.</a:t>
            </a:r>
            <a:r>
              <a:rPr/>
              <a:t> </a:t>
            </a:r>
            <a:r>
              <a:rPr/>
              <a:t>You</a:t>
            </a:r>
            <a:r>
              <a:rPr/>
              <a:t> </a:t>
            </a:r>
            <a:r>
              <a:rPr/>
              <a:t>did,</a:t>
            </a:r>
            <a:r>
              <a:rPr/>
              <a:t> </a:t>
            </a:r>
            <a:r>
              <a:rPr/>
              <a:t>because</a:t>
            </a:r>
            <a:r>
              <a:rPr/>
              <a:t> </a:t>
            </a:r>
            <a:r>
              <a:rPr/>
              <a:t>you</a:t>
            </a:r>
            <a:r>
              <a:rPr/>
              <a:t> </a:t>
            </a:r>
            <a:r>
              <a:rPr/>
              <a:t>recognized</a:t>
            </a:r>
            <a:r>
              <a:rPr/>
              <a:t> </a:t>
            </a:r>
            <a:r>
              <a:rPr/>
              <a:t>almost</a:t>
            </a:r>
            <a:r>
              <a:rPr/>
              <a:t> </a:t>
            </a:r>
            <a:r>
              <a:rPr/>
              <a:t>immediately</a:t>
            </a:r>
            <a:r>
              <a:rPr/>
              <a:t> </a:t>
            </a:r>
            <a:r>
              <a:rPr/>
              <a:t>that</a:t>
            </a:r>
            <a:r>
              <a:rPr/>
              <a:t> </a:t>
            </a:r>
            <a:r>
              <a:rPr/>
              <a:t>the</a:t>
            </a:r>
            <a:r>
              <a:rPr/>
              <a:t> </a:t>
            </a:r>
            <a:r>
              <a:rPr/>
              <a:t>tank</a:t>
            </a:r>
            <a:r>
              <a:rPr/>
              <a:t> </a:t>
            </a:r>
            <a:r>
              <a:rPr/>
              <a:t>was</a:t>
            </a:r>
            <a:r>
              <a:rPr/>
              <a:t> </a:t>
            </a:r>
            <a:r>
              <a:rPr/>
              <a:t>more</a:t>
            </a:r>
            <a:r>
              <a:rPr/>
              <a:t> </a:t>
            </a:r>
            <a:r>
              <a:rPr/>
              <a:t>than</a:t>
            </a:r>
            <a:r>
              <a:rPr/>
              <a:t> </a:t>
            </a:r>
            <a:r>
              <a:rPr/>
              <a:t>half</a:t>
            </a:r>
            <a:r>
              <a:rPr/>
              <a:t> </a:t>
            </a:r>
            <a:r>
              <a:rPr/>
              <a:t>full.</a:t>
            </a:r>
          </a:p>
        </p:txBody>
      </p:sp>
      <p:sp>
        <p:nvSpPr>
          <p:cNvPr id="4" name="Slide Number Placeholder 3"/>
          <p:cNvSpPr>
            <a:spLocks noGrp="1"/>
          </p:cNvSpPr>
          <p:nvPr>
            <p:ph type="sldNum" sz="quarter" idx="10"/>
          </p:nvPr>
        </p:nvSpPr>
        <p:spPr/>
        <p:txBody>
          <a:bodyPr/>
          <a:lstStyle/>
          <a:p>
            <a:fld id="{18BDFEC3-8487-43E8-A154-7C12CBC1FFF2}" type="slidenum">
              <a:rPr lang="en-US"/>
              <a:t>78</a:t>
            </a:fld>
            <a:endParaRPr lang="en-US"/>
          </a:p>
        </p:txBody>
      </p:sp>
    </p:spTree>
  </p:cSld>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Here’s</a:t>
            </a:r>
            <a:r>
              <a:rPr/>
              <a:t> </a:t>
            </a:r>
            <a:r>
              <a:rPr/>
              <a:t>the</a:t>
            </a:r>
            <a:r>
              <a:rPr/>
              <a:t> </a:t>
            </a:r>
            <a:r>
              <a:rPr/>
              <a:t>same</a:t>
            </a:r>
            <a:r>
              <a:rPr/>
              <a:t> </a:t>
            </a:r>
            <a:r>
              <a:rPr/>
              <a:t>gas</a:t>
            </a:r>
            <a:r>
              <a:rPr/>
              <a:t> </a:t>
            </a:r>
            <a:r>
              <a:rPr/>
              <a:t>gauge,</a:t>
            </a:r>
            <a:r>
              <a:rPr/>
              <a:t> </a:t>
            </a:r>
            <a:r>
              <a:rPr/>
              <a:t>still</a:t>
            </a:r>
            <a:r>
              <a:rPr/>
              <a:t> </a:t>
            </a:r>
            <a:r>
              <a:rPr/>
              <a:t>at</a:t>
            </a:r>
            <a:r>
              <a:rPr/>
              <a:t> </a:t>
            </a:r>
            <a:r>
              <a:rPr/>
              <a:t>65%</a:t>
            </a:r>
            <a:r>
              <a:rPr/>
              <a:t> </a:t>
            </a:r>
            <a:r>
              <a:rPr/>
              <a:t>full,</a:t>
            </a:r>
            <a:r>
              <a:rPr/>
              <a:t> </a:t>
            </a:r>
            <a:r>
              <a:rPr/>
              <a:t>but</a:t>
            </a:r>
            <a:r>
              <a:rPr/>
              <a:t> </a:t>
            </a:r>
            <a:r>
              <a:rPr/>
              <a:t>now</a:t>
            </a:r>
            <a:r>
              <a:rPr/>
              <a:t> </a:t>
            </a:r>
            <a:r>
              <a:rPr/>
              <a:t>we</a:t>
            </a:r>
            <a:r>
              <a:rPr/>
              <a:t> </a:t>
            </a:r>
            <a:r>
              <a:rPr/>
              <a:t>have</a:t>
            </a:r>
            <a:r>
              <a:rPr/>
              <a:t> </a:t>
            </a:r>
            <a:r>
              <a:rPr/>
              <a:t>added</a:t>
            </a:r>
            <a:r>
              <a:rPr/>
              <a:t> </a:t>
            </a:r>
            <a:r>
              <a:rPr/>
              <a:t>anchors</a:t>
            </a:r>
            <a:r>
              <a:rPr/>
              <a:t> </a:t>
            </a:r>
            <a:r>
              <a:rPr/>
              <a:t>at</a:t>
            </a:r>
            <a:r>
              <a:rPr/>
              <a:t> </a:t>
            </a:r>
            <a:r>
              <a:rPr/>
              <a:t>1/4,</a:t>
            </a:r>
            <a:r>
              <a:rPr/>
              <a:t> </a:t>
            </a:r>
            <a:r>
              <a:rPr/>
              <a:t>half,</a:t>
            </a:r>
            <a:r>
              <a:rPr/>
              <a:t> </a:t>
            </a:r>
            <a:r>
              <a:rPr/>
              <a:t>and</a:t>
            </a:r>
            <a:r>
              <a:rPr/>
              <a:t> </a:t>
            </a:r>
            <a:r>
              <a:rPr/>
              <a:t>3/4.</a:t>
            </a:r>
            <a:r>
              <a:rPr/>
              <a:t> </a:t>
            </a:r>
            <a:r>
              <a:rPr/>
              <a:t>You</a:t>
            </a:r>
            <a:r>
              <a:rPr/>
              <a:t> </a:t>
            </a:r>
            <a:r>
              <a:rPr/>
              <a:t>can</a:t>
            </a:r>
            <a:r>
              <a:rPr/>
              <a:t> </a:t>
            </a:r>
            <a:r>
              <a:rPr/>
              <a:t>read</a:t>
            </a:r>
            <a:r>
              <a:rPr/>
              <a:t> </a:t>
            </a:r>
            <a:r>
              <a:rPr/>
              <a:t>this</a:t>
            </a:r>
            <a:r>
              <a:rPr/>
              <a:t> </a:t>
            </a:r>
            <a:r>
              <a:rPr/>
              <a:t>gauge</a:t>
            </a:r>
            <a:r>
              <a:rPr/>
              <a:t> </a:t>
            </a:r>
            <a:r>
              <a:rPr/>
              <a:t>faster</a:t>
            </a:r>
            <a:r>
              <a:rPr/>
              <a:t> </a:t>
            </a:r>
            <a:r>
              <a:rPr/>
              <a:t>and</a:t>
            </a:r>
            <a:r>
              <a:rPr/>
              <a:t> </a:t>
            </a:r>
            <a:r>
              <a:rPr/>
              <a:t>more</a:t>
            </a:r>
            <a:r>
              <a:rPr/>
              <a:t> </a:t>
            </a:r>
            <a:r>
              <a:rPr/>
              <a:t>accurately,</a:t>
            </a:r>
            <a:r>
              <a:rPr/>
              <a:t> </a:t>
            </a:r>
            <a:r>
              <a:rPr/>
              <a:t>because</a:t>
            </a:r>
            <a:r>
              <a:rPr/>
              <a:t> </a:t>
            </a:r>
            <a:r>
              <a:rPr/>
              <a:t>you</a:t>
            </a:r>
            <a:r>
              <a:rPr/>
              <a:t> </a:t>
            </a:r>
            <a:r>
              <a:rPr/>
              <a:t>can</a:t>
            </a:r>
            <a:r>
              <a:rPr/>
              <a:t> </a:t>
            </a:r>
            <a:r>
              <a:rPr/>
              <a:t>scane</a:t>
            </a:r>
            <a:r>
              <a:rPr/>
              <a:t> </a:t>
            </a:r>
            <a:r>
              <a:rPr/>
              <a:t>from</a:t>
            </a:r>
            <a:r>
              <a:rPr/>
              <a:t> </a:t>
            </a:r>
            <a:r>
              <a:rPr/>
              <a:t>half</a:t>
            </a:r>
            <a:r>
              <a:rPr/>
              <a:t> </a:t>
            </a:r>
            <a:r>
              <a:rPr/>
              <a:t>up</a:t>
            </a:r>
            <a:r>
              <a:rPr/>
              <a:t> </a:t>
            </a:r>
            <a:r>
              <a:rPr/>
              <a:t>to</a:t>
            </a:r>
            <a:r>
              <a:rPr/>
              <a:t> </a:t>
            </a:r>
            <a:r>
              <a:rPr/>
              <a:t>65%</a:t>
            </a:r>
            <a:r>
              <a:rPr/>
              <a:t> </a:t>
            </a:r>
            <a:r>
              <a:rPr/>
              <a:t>or</a:t>
            </a:r>
            <a:r>
              <a:rPr/>
              <a:t> </a:t>
            </a:r>
            <a:r>
              <a:rPr/>
              <a:t>from</a:t>
            </a:r>
            <a:r>
              <a:rPr/>
              <a:t> </a:t>
            </a:r>
            <a:r>
              <a:rPr/>
              <a:t>3/4</a:t>
            </a:r>
            <a:r>
              <a:rPr/>
              <a:t> </a:t>
            </a:r>
            <a:r>
              <a:rPr/>
              <a:t>down</a:t>
            </a:r>
            <a:r>
              <a:rPr/>
              <a:t> </a:t>
            </a:r>
            <a:r>
              <a:rPr/>
              <a:t>to</a:t>
            </a:r>
            <a:r>
              <a:rPr/>
              <a:t> </a:t>
            </a:r>
            <a:r>
              <a:rPr/>
              <a:t>65%.</a:t>
            </a:r>
          </a:p>
        </p:txBody>
      </p:sp>
      <p:sp>
        <p:nvSpPr>
          <p:cNvPr id="4" name="Slide Number Placeholder 3"/>
          <p:cNvSpPr>
            <a:spLocks noGrp="1"/>
          </p:cNvSpPr>
          <p:nvPr>
            <p:ph type="sldNum" sz="quarter" idx="10"/>
          </p:nvPr>
        </p:nvSpPr>
        <p:spPr/>
        <p:txBody>
          <a:bodyPr/>
          <a:lstStyle/>
          <a:p>
            <a:fld id="{18BDFEC3-8487-43E8-A154-7C12CBC1FFF2}" type="slidenum">
              <a:rPr lang="en-US"/>
              <a:t>79</a:t>
            </a:fld>
            <a:endParaRPr lang="en-US"/>
          </a:p>
        </p:txBody>
      </p:sp>
    </p:spTree>
  </p:cSld>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a</a:t>
            </a:r>
            <a:r>
              <a:rPr/>
              <a:t> </a:t>
            </a:r>
            <a:r>
              <a:rPr/>
              <a:t>variety</a:t>
            </a:r>
            <a:r>
              <a:rPr/>
              <a:t> </a:t>
            </a:r>
            <a:r>
              <a:rPr/>
              <a:t>of</a:t>
            </a:r>
            <a:r>
              <a:rPr/>
              <a:t> </a:t>
            </a:r>
            <a:r>
              <a:rPr/>
              <a:t>perceptual</a:t>
            </a:r>
            <a:r>
              <a:rPr/>
              <a:t> </a:t>
            </a:r>
            <a:r>
              <a:rPr/>
              <a:t>tasks</a:t>
            </a:r>
            <a:r>
              <a:rPr/>
              <a:t> </a:t>
            </a:r>
            <a:r>
              <a:rPr/>
              <a:t>that</a:t>
            </a:r>
            <a:r>
              <a:rPr/>
              <a:t> </a:t>
            </a:r>
            <a:r>
              <a:rPr/>
              <a:t>you</a:t>
            </a:r>
            <a:r>
              <a:rPr/>
              <a:t> </a:t>
            </a:r>
            <a:r>
              <a:rPr/>
              <a:t>use</a:t>
            </a:r>
            <a:r>
              <a:rPr/>
              <a:t> </a:t>
            </a:r>
            <a:r>
              <a:rPr/>
              <a:t>when</a:t>
            </a:r>
            <a:r>
              <a:rPr/>
              <a:t> </a:t>
            </a:r>
            <a:r>
              <a:rPr/>
              <a:t>making</a:t>
            </a:r>
            <a:r>
              <a:rPr/>
              <a:t> </a:t>
            </a:r>
            <a:r>
              <a:rPr/>
              <a:t>comparisons</a:t>
            </a:r>
            <a:r>
              <a:rPr/>
              <a:t> </a:t>
            </a:r>
            <a:r>
              <a:rPr/>
              <a:t>within</a:t>
            </a:r>
            <a:r>
              <a:rPr/>
              <a:t> </a:t>
            </a:r>
            <a:r>
              <a:rPr/>
              <a:t>an</a:t>
            </a:r>
            <a:r>
              <a:rPr/>
              <a:t> </a:t>
            </a:r>
            <a:r>
              <a:rPr/>
              <a:t>image.</a:t>
            </a:r>
            <a:r>
              <a:rPr/>
              <a:t> </a:t>
            </a:r>
            <a:r>
              <a:rPr/>
              <a:t>These</a:t>
            </a:r>
            <a:r>
              <a:rPr/>
              <a:t> </a:t>
            </a:r>
            <a:r>
              <a:rPr/>
              <a:t>are</a:t>
            </a:r>
            <a:r>
              <a:rPr/>
              <a:t> </a:t>
            </a:r>
            <a:r>
              <a:rPr/>
              <a:t>arranged</a:t>
            </a:r>
            <a:r>
              <a:rPr/>
              <a:t> </a:t>
            </a:r>
            <a:r>
              <a:rPr/>
              <a:t>on</a:t>
            </a:r>
            <a:r>
              <a:rPr/>
              <a:t> </a:t>
            </a:r>
            <a:r>
              <a:rPr/>
              <a:t>this</a:t>
            </a:r>
            <a:r>
              <a:rPr/>
              <a:t> </a:t>
            </a:r>
            <a:r>
              <a:rPr/>
              <a:t>slide</a:t>
            </a:r>
            <a:r>
              <a:rPr/>
              <a:t> </a:t>
            </a:r>
            <a:r>
              <a:rPr/>
              <a:t>roughly</a:t>
            </a:r>
            <a:r>
              <a:rPr/>
              <a:t> </a:t>
            </a:r>
            <a:r>
              <a:rPr/>
              <a:t>in</a:t>
            </a:r>
            <a:r>
              <a:rPr/>
              <a:t> </a:t>
            </a:r>
            <a:r>
              <a:rPr/>
              <a:t>order</a:t>
            </a:r>
            <a:r>
              <a:rPr/>
              <a:t> </a:t>
            </a:r>
            <a:r>
              <a:rPr/>
              <a:t>of</a:t>
            </a:r>
            <a:r>
              <a:rPr/>
              <a:t> </a:t>
            </a:r>
            <a:r>
              <a:rPr/>
              <a:t>difficulty,</a:t>
            </a:r>
            <a:r>
              <a:rPr/>
              <a:t> </a:t>
            </a:r>
            <a:r>
              <a:rPr/>
              <a:t>with</a:t>
            </a:r>
            <a:r>
              <a:rPr/>
              <a:t> </a:t>
            </a:r>
            <a:r>
              <a:rPr/>
              <a:t>the</a:t>
            </a:r>
            <a:r>
              <a:rPr/>
              <a:t> </a:t>
            </a:r>
            <a:r>
              <a:rPr/>
              <a:t>easiest</a:t>
            </a:r>
            <a:r>
              <a:rPr/>
              <a:t> </a:t>
            </a:r>
            <a:r>
              <a:rPr/>
              <a:t>tasks</a:t>
            </a:r>
            <a:r>
              <a:rPr/>
              <a:t> </a:t>
            </a:r>
            <a:r>
              <a:rPr/>
              <a:t>at</a:t>
            </a:r>
            <a:r>
              <a:rPr/>
              <a:t> </a:t>
            </a:r>
            <a:r>
              <a:rPr/>
              <a:t>the</a:t>
            </a:r>
            <a:r>
              <a:rPr/>
              <a:t> </a:t>
            </a:r>
            <a:r>
              <a:rPr/>
              <a:t>top.</a:t>
            </a:r>
          </a:p>
        </p:txBody>
      </p:sp>
      <p:sp>
        <p:nvSpPr>
          <p:cNvPr id="4" name="Slide Number Placeholder 3"/>
          <p:cNvSpPr>
            <a:spLocks noGrp="1"/>
          </p:cNvSpPr>
          <p:nvPr>
            <p:ph type="sldNum" sz="quarter" idx="10"/>
          </p:nvPr>
        </p:nvSpPr>
        <p:spPr/>
        <p:txBody>
          <a:bodyPr/>
          <a:lstStyle/>
          <a:p>
            <a:fld id="{18BDFEC3-8487-43E8-A154-7C12CBC1FFF2}" type="slidenum">
              <a:rPr lang="en-US"/>
              <a:t>80</a:t>
            </a:fld>
            <a:endParaRPr lang="en-US"/>
          </a:p>
        </p:txBody>
      </p:sp>
    </p:spTree>
  </p:cSld>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comparison</a:t>
            </a:r>
            <a:r>
              <a:rPr/>
              <a:t> </a:t>
            </a:r>
            <a:r>
              <a:rPr/>
              <a:t>of</a:t>
            </a:r>
            <a:r>
              <a:rPr/>
              <a:t> </a:t>
            </a:r>
            <a:r>
              <a:rPr/>
              <a:t>the</a:t>
            </a:r>
            <a:r>
              <a:rPr/>
              <a:t> </a:t>
            </a:r>
            <a:r>
              <a:rPr/>
              <a:t>two</a:t>
            </a:r>
            <a:r>
              <a:rPr/>
              <a:t> </a:t>
            </a:r>
            <a:r>
              <a:rPr/>
              <a:t>yellow</a:t>
            </a:r>
            <a:r>
              <a:rPr/>
              <a:t> </a:t>
            </a:r>
            <a:r>
              <a:rPr/>
              <a:t>bars</a:t>
            </a:r>
            <a:r>
              <a:rPr/>
              <a:t> </a:t>
            </a:r>
            <a:r>
              <a:rPr/>
              <a:t>is</a:t>
            </a:r>
            <a:r>
              <a:rPr/>
              <a:t> </a:t>
            </a:r>
            <a:r>
              <a:rPr/>
              <a:t>a</a:t>
            </a:r>
            <a:r>
              <a:rPr/>
              <a:t> </a:t>
            </a:r>
            <a:r>
              <a:rPr/>
              <a:t>comparison</a:t>
            </a:r>
            <a:r>
              <a:rPr/>
              <a:t> </a:t>
            </a:r>
            <a:r>
              <a:rPr/>
              <a:t>of</a:t>
            </a:r>
            <a:r>
              <a:rPr/>
              <a:t> </a:t>
            </a:r>
            <a:r>
              <a:rPr/>
              <a:t>position.</a:t>
            </a:r>
            <a:r>
              <a:rPr/>
              <a:t> </a:t>
            </a:r>
            <a:r>
              <a:rPr/>
              <a:t>Which</a:t>
            </a:r>
            <a:r>
              <a:rPr/>
              <a:t> </a:t>
            </a:r>
            <a:r>
              <a:rPr/>
              <a:t>yellow</a:t>
            </a:r>
            <a:r>
              <a:rPr/>
              <a:t> </a:t>
            </a:r>
            <a:r>
              <a:rPr/>
              <a:t>bar</a:t>
            </a:r>
            <a:r>
              <a:rPr/>
              <a:t> </a:t>
            </a:r>
            <a:r>
              <a:rPr/>
              <a:t>extends</a:t>
            </a:r>
            <a:r>
              <a:rPr/>
              <a:t> </a:t>
            </a:r>
            <a:r>
              <a:rPr/>
              <a:t>further</a:t>
            </a:r>
            <a:r>
              <a:rPr/>
              <a:t> </a:t>
            </a:r>
            <a:r>
              <a:rPr/>
              <a:t>to</a:t>
            </a:r>
            <a:r>
              <a:rPr/>
              <a:t> </a:t>
            </a:r>
            <a:r>
              <a:rPr/>
              <a:t>the</a:t>
            </a:r>
            <a:r>
              <a:rPr/>
              <a:t> </a:t>
            </a:r>
            <a:r>
              <a:rPr/>
              <a:t>right?</a:t>
            </a:r>
          </a:p>
          <a:p>
            <a:pPr lvl="0" marL="0" indent="0">
              <a:buNone/>
            </a:pPr>
          </a:p>
          <a:p>
            <a:pPr lvl="0" marL="0" indent="0">
              <a:buNone/>
            </a:pPr>
            <a:r>
              <a:rPr/>
              <a:t>We’ve</a:t>
            </a:r>
            <a:r>
              <a:rPr/>
              <a:t> </a:t>
            </a:r>
            <a:r>
              <a:rPr/>
              <a:t>seen</a:t>
            </a:r>
            <a:r>
              <a:rPr/>
              <a:t> </a:t>
            </a:r>
            <a:r>
              <a:rPr/>
              <a:t>this</a:t>
            </a:r>
            <a:r>
              <a:rPr/>
              <a:t> </a:t>
            </a:r>
            <a:r>
              <a:rPr/>
              <a:t>before,</a:t>
            </a:r>
            <a:r>
              <a:rPr/>
              <a:t> </a:t>
            </a:r>
            <a:r>
              <a:rPr/>
              <a:t>and</a:t>
            </a:r>
            <a:r>
              <a:rPr/>
              <a:t> </a:t>
            </a:r>
            <a:r>
              <a:rPr/>
              <a:t>described</a:t>
            </a:r>
            <a:r>
              <a:rPr/>
              <a:t> </a:t>
            </a:r>
            <a:r>
              <a:rPr/>
              <a:t>it</a:t>
            </a:r>
            <a:r>
              <a:rPr/>
              <a:t> </a:t>
            </a:r>
            <a:r>
              <a:rPr/>
              <a:t>as</a:t>
            </a:r>
            <a:r>
              <a:rPr/>
              <a:t> </a:t>
            </a:r>
            <a:r>
              <a:rPr/>
              <a:t>a</a:t>
            </a:r>
            <a:r>
              <a:rPr/>
              <a:t> </a:t>
            </a:r>
            <a:r>
              <a:rPr/>
              <a:t>projection.</a:t>
            </a:r>
            <a:r>
              <a:rPr/>
              <a:t> </a:t>
            </a:r>
            <a:r>
              <a:rPr/>
              <a:t>Projections</a:t>
            </a:r>
            <a:r>
              <a:rPr/>
              <a:t> </a:t>
            </a:r>
            <a:r>
              <a:rPr/>
              <a:t>are</a:t>
            </a:r>
            <a:r>
              <a:rPr/>
              <a:t> </a:t>
            </a:r>
            <a:r>
              <a:rPr/>
              <a:t>easy</a:t>
            </a:r>
            <a:r>
              <a:rPr/>
              <a:t> </a:t>
            </a:r>
            <a:r>
              <a:rPr/>
              <a:t>which</a:t>
            </a:r>
            <a:r>
              <a:rPr/>
              <a:t> </a:t>
            </a:r>
            <a:r>
              <a:rPr/>
              <a:t>explains</a:t>
            </a:r>
            <a:r>
              <a:rPr/>
              <a:t> </a:t>
            </a:r>
            <a:r>
              <a:rPr/>
              <a:t>why</a:t>
            </a:r>
            <a:r>
              <a:rPr/>
              <a:t> </a:t>
            </a:r>
            <a:r>
              <a:rPr/>
              <a:t>relative</a:t>
            </a:r>
            <a:r>
              <a:rPr/>
              <a:t> </a:t>
            </a:r>
            <a:r>
              <a:rPr/>
              <a:t>position</a:t>
            </a:r>
            <a:r>
              <a:rPr/>
              <a:t> </a:t>
            </a:r>
            <a:r>
              <a:rPr/>
              <a:t>is</a:t>
            </a:r>
            <a:r>
              <a:rPr/>
              <a:t> </a:t>
            </a:r>
            <a:r>
              <a:rPr/>
              <a:t>a</a:t>
            </a:r>
            <a:r>
              <a:rPr/>
              <a:t> </a:t>
            </a:r>
            <a:r>
              <a:rPr/>
              <a:t>simple</a:t>
            </a:r>
            <a:r>
              <a:rPr/>
              <a:t> </a:t>
            </a:r>
            <a:r>
              <a:rPr/>
              <a:t>visual</a:t>
            </a:r>
            <a:r>
              <a:rPr/>
              <a:t> </a:t>
            </a:r>
            <a:r>
              <a:rPr/>
              <a:t>comparison.</a:t>
            </a:r>
          </a:p>
        </p:txBody>
      </p:sp>
      <p:sp>
        <p:nvSpPr>
          <p:cNvPr id="4" name="Slide Number Placeholder 3"/>
          <p:cNvSpPr>
            <a:spLocks noGrp="1"/>
          </p:cNvSpPr>
          <p:nvPr>
            <p:ph type="sldNum" sz="quarter" idx="10"/>
          </p:nvPr>
        </p:nvSpPr>
        <p:spPr/>
        <p:txBody>
          <a:bodyPr/>
          <a:lstStyle/>
          <a:p>
            <a:fld id="{18BDFEC3-8487-43E8-A154-7C12CBC1FFF2}" type="slidenum">
              <a:rPr lang="en-US"/>
              <a:t>81</a:t>
            </a:fld>
            <a:endParaRPr lang="en-US"/>
          </a:p>
        </p:txBody>
      </p:sp>
    </p:spTree>
  </p:cSld>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comparison</a:t>
            </a:r>
            <a:r>
              <a:rPr/>
              <a:t> </a:t>
            </a:r>
            <a:r>
              <a:rPr/>
              <a:t>of</a:t>
            </a:r>
            <a:r>
              <a:rPr/>
              <a:t> </a:t>
            </a:r>
            <a:r>
              <a:rPr/>
              <a:t>the</a:t>
            </a:r>
            <a:r>
              <a:rPr/>
              <a:t> </a:t>
            </a:r>
            <a:r>
              <a:rPr/>
              <a:t>green</a:t>
            </a:r>
            <a:r>
              <a:rPr/>
              <a:t> </a:t>
            </a:r>
            <a:r>
              <a:rPr/>
              <a:t>and</a:t>
            </a:r>
            <a:r>
              <a:rPr/>
              <a:t> </a:t>
            </a:r>
            <a:r>
              <a:rPr/>
              <a:t>blue</a:t>
            </a:r>
            <a:r>
              <a:rPr/>
              <a:t> </a:t>
            </a:r>
            <a:r>
              <a:rPr/>
              <a:t>bars</a:t>
            </a:r>
            <a:r>
              <a:rPr/>
              <a:t> </a:t>
            </a:r>
            <a:r>
              <a:rPr/>
              <a:t>is</a:t>
            </a:r>
            <a:r>
              <a:rPr/>
              <a:t> </a:t>
            </a:r>
            <a:r>
              <a:rPr/>
              <a:t>a</a:t>
            </a:r>
            <a:r>
              <a:rPr/>
              <a:t> </a:t>
            </a:r>
            <a:r>
              <a:rPr/>
              <a:t>length</a:t>
            </a:r>
            <a:r>
              <a:rPr/>
              <a:t> </a:t>
            </a:r>
            <a:r>
              <a:rPr/>
              <a:t>comparison.</a:t>
            </a:r>
            <a:r>
              <a:rPr/>
              <a:t> </a:t>
            </a:r>
            <a:r>
              <a:rPr/>
              <a:t>The</a:t>
            </a:r>
            <a:r>
              <a:rPr/>
              <a:t> </a:t>
            </a:r>
            <a:r>
              <a:rPr/>
              <a:t>two</a:t>
            </a:r>
            <a:r>
              <a:rPr/>
              <a:t> </a:t>
            </a:r>
            <a:r>
              <a:rPr/>
              <a:t>bars</a:t>
            </a:r>
            <a:r>
              <a:rPr/>
              <a:t> </a:t>
            </a:r>
            <a:r>
              <a:rPr/>
              <a:t>start</a:t>
            </a:r>
            <a:r>
              <a:rPr/>
              <a:t> </a:t>
            </a:r>
            <a:r>
              <a:rPr/>
              <a:t>at</a:t>
            </a:r>
            <a:r>
              <a:rPr/>
              <a:t> </a:t>
            </a:r>
            <a:r>
              <a:rPr/>
              <a:t>different</a:t>
            </a:r>
            <a:r>
              <a:rPr/>
              <a:t> </a:t>
            </a:r>
            <a:r>
              <a:rPr/>
              <a:t>spots,</a:t>
            </a:r>
            <a:r>
              <a:rPr/>
              <a:t> </a:t>
            </a:r>
            <a:r>
              <a:rPr/>
              <a:t>so</a:t>
            </a:r>
            <a:r>
              <a:rPr/>
              <a:t> </a:t>
            </a:r>
            <a:r>
              <a:rPr/>
              <a:t>the</a:t>
            </a:r>
            <a:r>
              <a:rPr/>
              <a:t> </a:t>
            </a:r>
            <a:r>
              <a:rPr/>
              <a:t>position</a:t>
            </a:r>
            <a:r>
              <a:rPr/>
              <a:t> </a:t>
            </a:r>
            <a:r>
              <a:rPr/>
              <a:t>can’t</a:t>
            </a:r>
            <a:r>
              <a:rPr/>
              <a:t> </a:t>
            </a:r>
            <a:r>
              <a:rPr/>
              <a:t>help</a:t>
            </a:r>
            <a:r>
              <a:rPr/>
              <a:t> </a:t>
            </a:r>
            <a:r>
              <a:rPr/>
              <a:t>you.</a:t>
            </a:r>
          </a:p>
          <a:p>
            <a:pPr lvl="0" marL="0" indent="0">
              <a:buNone/>
            </a:pPr>
          </a:p>
          <a:p>
            <a:pPr lvl="0" marL="0" indent="0">
              <a:buNone/>
            </a:pPr>
            <a:r>
              <a:rPr/>
              <a:t>Length</a:t>
            </a:r>
            <a:r>
              <a:rPr/>
              <a:t> </a:t>
            </a:r>
            <a:r>
              <a:rPr/>
              <a:t>is</a:t>
            </a:r>
            <a:r>
              <a:rPr/>
              <a:t> </a:t>
            </a:r>
            <a:r>
              <a:rPr/>
              <a:t>harder</a:t>
            </a:r>
            <a:r>
              <a:rPr/>
              <a:t> </a:t>
            </a:r>
            <a:r>
              <a:rPr/>
              <a:t>to</a:t>
            </a:r>
            <a:r>
              <a:rPr/>
              <a:t> </a:t>
            </a:r>
            <a:r>
              <a:rPr/>
              <a:t>judge</a:t>
            </a:r>
            <a:r>
              <a:rPr/>
              <a:t> </a:t>
            </a:r>
            <a:r>
              <a:rPr/>
              <a:t>than</a:t>
            </a:r>
            <a:r>
              <a:rPr/>
              <a:t> </a:t>
            </a:r>
            <a:r>
              <a:rPr/>
              <a:t>position,</a:t>
            </a:r>
            <a:r>
              <a:rPr/>
              <a:t> </a:t>
            </a:r>
            <a:r>
              <a:rPr/>
              <a:t>because</a:t>
            </a:r>
            <a:r>
              <a:rPr/>
              <a:t> </a:t>
            </a:r>
            <a:r>
              <a:rPr/>
              <a:t>it</a:t>
            </a:r>
            <a:r>
              <a:rPr/>
              <a:t> </a:t>
            </a:r>
            <a:r>
              <a:rPr/>
              <a:t>involves</a:t>
            </a:r>
            <a:r>
              <a:rPr/>
              <a:t> </a:t>
            </a:r>
            <a:r>
              <a:rPr/>
              <a:t>a</a:t>
            </a:r>
            <a:r>
              <a:rPr/>
              <a:t> </a:t>
            </a:r>
            <a:r>
              <a:rPr/>
              <a:t>superimposition</a:t>
            </a:r>
            <a:r>
              <a:rPr/>
              <a:t> </a:t>
            </a:r>
            <a:r>
              <a:rPr/>
              <a:t>rather</a:t>
            </a:r>
            <a:r>
              <a:rPr/>
              <a:t> </a:t>
            </a:r>
            <a:r>
              <a:rPr/>
              <a:t>than</a:t>
            </a:r>
            <a:r>
              <a:rPr/>
              <a:t> </a:t>
            </a:r>
            <a:r>
              <a:rPr/>
              <a:t>a</a:t>
            </a:r>
            <a:r>
              <a:rPr/>
              <a:t> </a:t>
            </a:r>
            <a:r>
              <a:rPr/>
              <a:t>projection.</a:t>
            </a:r>
            <a:r>
              <a:rPr/>
              <a:t> </a:t>
            </a:r>
            <a:r>
              <a:rPr/>
              <a:t>It</a:t>
            </a:r>
            <a:r>
              <a:rPr/>
              <a:t> </a:t>
            </a:r>
            <a:r>
              <a:rPr/>
              <a:t>is</a:t>
            </a:r>
            <a:r>
              <a:rPr/>
              <a:t> </a:t>
            </a:r>
            <a:r>
              <a:rPr/>
              <a:t>still</a:t>
            </a:r>
            <a:r>
              <a:rPr/>
              <a:t> </a:t>
            </a:r>
            <a:r>
              <a:rPr/>
              <a:t>easy,</a:t>
            </a:r>
            <a:r>
              <a:rPr/>
              <a:t> </a:t>
            </a:r>
            <a:r>
              <a:rPr/>
              <a:t>however,</a:t>
            </a:r>
            <a:r>
              <a:rPr/>
              <a:t> </a:t>
            </a:r>
            <a:r>
              <a:rPr/>
              <a:t>compared</a:t>
            </a:r>
            <a:r>
              <a:rPr/>
              <a:t> </a:t>
            </a:r>
            <a:r>
              <a:rPr/>
              <a:t>to</a:t>
            </a:r>
            <a:r>
              <a:rPr/>
              <a:t> </a:t>
            </a:r>
            <a:r>
              <a:rPr/>
              <a:t>some</a:t>
            </a:r>
            <a:r>
              <a:rPr/>
              <a:t> </a:t>
            </a:r>
            <a:r>
              <a:rPr/>
              <a:t>other</a:t>
            </a:r>
            <a:r>
              <a:rPr/>
              <a:t> </a:t>
            </a:r>
            <a:r>
              <a:rPr/>
              <a:t>visual</a:t>
            </a:r>
            <a:r>
              <a:rPr/>
              <a:t> </a:t>
            </a:r>
            <a:r>
              <a:rPr/>
              <a:t>tasks.</a:t>
            </a:r>
          </a:p>
        </p:txBody>
      </p:sp>
      <p:sp>
        <p:nvSpPr>
          <p:cNvPr id="4" name="Slide Number Placeholder 3"/>
          <p:cNvSpPr>
            <a:spLocks noGrp="1"/>
          </p:cNvSpPr>
          <p:nvPr>
            <p:ph type="sldNum" sz="quarter" idx="10"/>
          </p:nvPr>
        </p:nvSpPr>
        <p:spPr/>
        <p:txBody>
          <a:bodyPr/>
          <a:lstStyle/>
          <a:p>
            <a:fld id="{18BDFEC3-8487-43E8-A154-7C12CBC1FFF2}" type="slidenum">
              <a:rPr lang="en-US"/>
              <a:t>82</a:t>
            </a:fld>
            <a:endParaRPr lang="en-US"/>
          </a:p>
        </p:txBody>
      </p:sp>
    </p:spTree>
  </p:cSld>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graph</a:t>
            </a:r>
            <a:r>
              <a:rPr/>
              <a:t> </a:t>
            </a:r>
            <a:r>
              <a:rPr/>
              <a:t>shows</a:t>
            </a:r>
            <a:r>
              <a:rPr/>
              <a:t> </a:t>
            </a:r>
            <a:r>
              <a:rPr/>
              <a:t>sales</a:t>
            </a:r>
            <a:r>
              <a:rPr/>
              <a:t> </a:t>
            </a:r>
            <a:r>
              <a:rPr/>
              <a:t>trends</a:t>
            </a:r>
            <a:r>
              <a:rPr/>
              <a:t> </a:t>
            </a:r>
            <a:r>
              <a:rPr/>
              <a:t>over</a:t>
            </a:r>
            <a:r>
              <a:rPr/>
              <a:t> </a:t>
            </a:r>
            <a:r>
              <a:rPr/>
              <a:t>a</a:t>
            </a:r>
            <a:r>
              <a:rPr/>
              <a:t> </a:t>
            </a:r>
            <a:r>
              <a:rPr/>
              <a:t>twelve</a:t>
            </a:r>
            <a:r>
              <a:rPr/>
              <a:t> </a:t>
            </a:r>
            <a:r>
              <a:rPr/>
              <a:t>month</a:t>
            </a:r>
            <a:r>
              <a:rPr/>
              <a:t> </a:t>
            </a:r>
            <a:r>
              <a:rPr/>
              <a:t>span.</a:t>
            </a:r>
            <a:r>
              <a:rPr/>
              <a:t> </a:t>
            </a:r>
            <a:r>
              <a:rPr/>
              <a:t>If</a:t>
            </a:r>
            <a:r>
              <a:rPr/>
              <a:t> </a:t>
            </a:r>
            <a:r>
              <a:rPr/>
              <a:t>you</a:t>
            </a:r>
            <a:r>
              <a:rPr/>
              <a:t> </a:t>
            </a:r>
            <a:r>
              <a:rPr/>
              <a:t>want</a:t>
            </a:r>
            <a:r>
              <a:rPr/>
              <a:t> </a:t>
            </a:r>
            <a:r>
              <a:rPr/>
              <a:t>to</a:t>
            </a:r>
            <a:r>
              <a:rPr/>
              <a:t> </a:t>
            </a:r>
            <a:r>
              <a:rPr/>
              <a:t>assess</a:t>
            </a:r>
            <a:r>
              <a:rPr/>
              <a:t> </a:t>
            </a:r>
            <a:r>
              <a:rPr/>
              <a:t>whether</a:t>
            </a:r>
            <a:r>
              <a:rPr/>
              <a:t> </a:t>
            </a:r>
            <a:r>
              <a:rPr/>
              <a:t>the</a:t>
            </a:r>
            <a:r>
              <a:rPr/>
              <a:t> </a:t>
            </a:r>
            <a:r>
              <a:rPr/>
              <a:t>first</a:t>
            </a:r>
            <a:r>
              <a:rPr/>
              <a:t> </a:t>
            </a:r>
            <a:r>
              <a:rPr/>
              <a:t>month</a:t>
            </a:r>
            <a:r>
              <a:rPr/>
              <a:t> </a:t>
            </a:r>
            <a:r>
              <a:rPr/>
              <a:t>decline</a:t>
            </a:r>
            <a:r>
              <a:rPr/>
              <a:t> </a:t>
            </a:r>
            <a:r>
              <a:rPr/>
              <a:t>(the</a:t>
            </a:r>
            <a:r>
              <a:rPr/>
              <a:t> </a:t>
            </a:r>
            <a:r>
              <a:rPr/>
              <a:t>dip</a:t>
            </a:r>
            <a:r>
              <a:rPr/>
              <a:t> </a:t>
            </a:r>
            <a:r>
              <a:rPr/>
              <a:t>in</a:t>
            </a:r>
            <a:r>
              <a:rPr/>
              <a:t> </a:t>
            </a:r>
            <a:r>
              <a:rPr/>
              <a:t>sales</a:t>
            </a:r>
            <a:r>
              <a:rPr/>
              <a:t> </a:t>
            </a:r>
            <a:r>
              <a:rPr/>
              <a:t>between</a:t>
            </a:r>
            <a:r>
              <a:rPr/>
              <a:t> </a:t>
            </a:r>
            <a:r>
              <a:rPr/>
              <a:t>January</a:t>
            </a:r>
            <a:r>
              <a:rPr/>
              <a:t> </a:t>
            </a:r>
            <a:r>
              <a:rPr/>
              <a:t>and</a:t>
            </a:r>
            <a:r>
              <a:rPr/>
              <a:t> </a:t>
            </a:r>
            <a:r>
              <a:rPr/>
              <a:t>February)</a:t>
            </a:r>
            <a:r>
              <a:rPr/>
              <a:t> </a:t>
            </a:r>
            <a:r>
              <a:rPr/>
              <a:t>was</a:t>
            </a:r>
            <a:r>
              <a:rPr/>
              <a:t> </a:t>
            </a:r>
            <a:r>
              <a:rPr/>
              <a:t>worse</a:t>
            </a:r>
            <a:r>
              <a:rPr/>
              <a:t> </a:t>
            </a:r>
            <a:r>
              <a:rPr/>
              <a:t>than</a:t>
            </a:r>
            <a:r>
              <a:rPr/>
              <a:t> </a:t>
            </a:r>
            <a:r>
              <a:rPr/>
              <a:t>the</a:t>
            </a:r>
            <a:r>
              <a:rPr/>
              <a:t> </a:t>
            </a:r>
            <a:r>
              <a:rPr/>
              <a:t>last</a:t>
            </a:r>
            <a:r>
              <a:rPr/>
              <a:t> </a:t>
            </a:r>
            <a:r>
              <a:rPr/>
              <a:t>month</a:t>
            </a:r>
            <a:r>
              <a:rPr/>
              <a:t> </a:t>
            </a:r>
            <a:r>
              <a:rPr/>
              <a:t>decline</a:t>
            </a:r>
            <a:r>
              <a:rPr/>
              <a:t> </a:t>
            </a:r>
            <a:r>
              <a:rPr/>
              <a:t>(the</a:t>
            </a:r>
            <a:r>
              <a:rPr/>
              <a:t> </a:t>
            </a:r>
            <a:r>
              <a:rPr/>
              <a:t>dip</a:t>
            </a:r>
            <a:r>
              <a:rPr/>
              <a:t> </a:t>
            </a:r>
            <a:r>
              <a:rPr/>
              <a:t>in</a:t>
            </a:r>
            <a:r>
              <a:rPr/>
              <a:t> </a:t>
            </a:r>
            <a:r>
              <a:rPr/>
              <a:t>sales</a:t>
            </a:r>
            <a:r>
              <a:rPr/>
              <a:t> </a:t>
            </a:r>
            <a:r>
              <a:rPr/>
              <a:t>between</a:t>
            </a:r>
            <a:r>
              <a:rPr/>
              <a:t> </a:t>
            </a:r>
            <a:r>
              <a:rPr/>
              <a:t>November</a:t>
            </a:r>
            <a:r>
              <a:rPr/>
              <a:t> </a:t>
            </a:r>
            <a:r>
              <a:rPr/>
              <a:t>and</a:t>
            </a:r>
            <a:r>
              <a:rPr/>
              <a:t> </a:t>
            </a:r>
            <a:r>
              <a:rPr/>
              <a:t>December),</a:t>
            </a:r>
            <a:r>
              <a:rPr/>
              <a:t> </a:t>
            </a:r>
            <a:r>
              <a:rPr/>
              <a:t>you</a:t>
            </a:r>
            <a:r>
              <a:rPr/>
              <a:t> </a:t>
            </a:r>
            <a:r>
              <a:rPr/>
              <a:t>would</a:t>
            </a:r>
            <a:r>
              <a:rPr/>
              <a:t> </a:t>
            </a:r>
            <a:r>
              <a:rPr/>
              <a:t>probably</a:t>
            </a:r>
            <a:r>
              <a:rPr/>
              <a:t> </a:t>
            </a:r>
            <a:r>
              <a:rPr/>
              <a:t>do</a:t>
            </a:r>
            <a:r>
              <a:rPr/>
              <a:t> </a:t>
            </a:r>
            <a:r>
              <a:rPr/>
              <a:t>this</a:t>
            </a:r>
            <a:r>
              <a:rPr/>
              <a:t> </a:t>
            </a:r>
            <a:r>
              <a:rPr/>
              <a:t>by</a:t>
            </a:r>
            <a:r>
              <a:rPr/>
              <a:t> </a:t>
            </a:r>
            <a:r>
              <a:rPr/>
              <a:t>judging</a:t>
            </a:r>
            <a:r>
              <a:rPr/>
              <a:t> </a:t>
            </a:r>
            <a:r>
              <a:rPr/>
              <a:t>the</a:t>
            </a:r>
            <a:r>
              <a:rPr/>
              <a:t> </a:t>
            </a:r>
            <a:r>
              <a:rPr/>
              <a:t>angle</a:t>
            </a:r>
            <a:r>
              <a:rPr/>
              <a:t> </a:t>
            </a:r>
            <a:r>
              <a:rPr/>
              <a:t>of</a:t>
            </a:r>
            <a:r>
              <a:rPr/>
              <a:t> </a:t>
            </a:r>
            <a:r>
              <a:rPr/>
              <a:t>the</a:t>
            </a:r>
            <a:r>
              <a:rPr/>
              <a:t> </a:t>
            </a:r>
            <a:r>
              <a:rPr/>
              <a:t>first</a:t>
            </a:r>
            <a:r>
              <a:rPr/>
              <a:t> </a:t>
            </a:r>
            <a:r>
              <a:rPr/>
              <a:t>line</a:t>
            </a:r>
            <a:r>
              <a:rPr/>
              <a:t> </a:t>
            </a:r>
            <a:r>
              <a:rPr/>
              <a:t>segment</a:t>
            </a:r>
            <a:r>
              <a:rPr/>
              <a:t> </a:t>
            </a:r>
            <a:r>
              <a:rPr/>
              <a:t>to</a:t>
            </a:r>
            <a:r>
              <a:rPr/>
              <a:t> </a:t>
            </a:r>
            <a:r>
              <a:rPr/>
              <a:t>the</a:t>
            </a:r>
            <a:r>
              <a:rPr/>
              <a:t> </a:t>
            </a:r>
            <a:r>
              <a:rPr/>
              <a:t>angle</a:t>
            </a:r>
            <a:r>
              <a:rPr/>
              <a:t> </a:t>
            </a:r>
            <a:r>
              <a:rPr/>
              <a:t>of</a:t>
            </a:r>
            <a:r>
              <a:rPr/>
              <a:t> </a:t>
            </a:r>
            <a:r>
              <a:rPr/>
              <a:t>the</a:t>
            </a:r>
            <a:r>
              <a:rPr/>
              <a:t> </a:t>
            </a:r>
            <a:r>
              <a:rPr/>
              <a:t>second</a:t>
            </a:r>
            <a:r>
              <a:rPr/>
              <a:t> </a:t>
            </a:r>
            <a:r>
              <a:rPr/>
              <a:t>line</a:t>
            </a:r>
            <a:r>
              <a:rPr/>
              <a:t> </a:t>
            </a:r>
            <a:r>
              <a:rPr/>
              <a:t>segment.</a:t>
            </a:r>
            <a:r>
              <a:rPr/>
              <a:t> </a:t>
            </a:r>
            <a:r>
              <a:rPr/>
              <a:t>This</a:t>
            </a:r>
            <a:r>
              <a:rPr/>
              <a:t> </a:t>
            </a:r>
            <a:r>
              <a:rPr/>
              <a:t>is</a:t>
            </a:r>
            <a:r>
              <a:rPr/>
              <a:t> </a:t>
            </a:r>
            <a:r>
              <a:rPr/>
              <a:t>not</a:t>
            </a:r>
            <a:r>
              <a:rPr/>
              <a:t> </a:t>
            </a:r>
            <a:r>
              <a:rPr/>
              <a:t>quite</a:t>
            </a:r>
            <a:r>
              <a:rPr/>
              <a:t> </a:t>
            </a:r>
            <a:r>
              <a:rPr/>
              <a:t>as</a:t>
            </a:r>
            <a:r>
              <a:rPr/>
              <a:t> </a:t>
            </a:r>
            <a:r>
              <a:rPr/>
              <a:t>easy</a:t>
            </a:r>
            <a:r>
              <a:rPr/>
              <a:t> </a:t>
            </a:r>
            <a:r>
              <a:rPr/>
              <a:t>as</a:t>
            </a:r>
            <a:r>
              <a:rPr/>
              <a:t> </a:t>
            </a:r>
            <a:r>
              <a:rPr/>
              <a:t>a</a:t>
            </a:r>
            <a:r>
              <a:rPr/>
              <a:t> </a:t>
            </a:r>
            <a:r>
              <a:rPr/>
              <a:t>position</a:t>
            </a:r>
            <a:r>
              <a:rPr/>
              <a:t> </a:t>
            </a:r>
            <a:r>
              <a:rPr/>
              <a:t>or</a:t>
            </a:r>
            <a:r>
              <a:rPr/>
              <a:t> </a:t>
            </a:r>
            <a:r>
              <a:rPr/>
              <a:t>length</a:t>
            </a:r>
            <a:r>
              <a:rPr/>
              <a:t> </a:t>
            </a:r>
            <a:r>
              <a:rPr/>
              <a:t>judgement,</a:t>
            </a:r>
            <a:r>
              <a:rPr/>
              <a:t> </a:t>
            </a:r>
            <a:r>
              <a:rPr/>
              <a:t>but</a:t>
            </a:r>
            <a:r>
              <a:rPr/>
              <a:t> </a:t>
            </a:r>
            <a:r>
              <a:rPr/>
              <a:t>it</a:t>
            </a:r>
            <a:r>
              <a:rPr/>
              <a:t> </a:t>
            </a:r>
            <a:r>
              <a:rPr/>
              <a:t>isn’t</a:t>
            </a:r>
            <a:r>
              <a:rPr/>
              <a:t> </a:t>
            </a:r>
            <a:r>
              <a:rPr/>
              <a:t>too</a:t>
            </a:r>
            <a:r>
              <a:rPr/>
              <a:t> </a:t>
            </a:r>
            <a:r>
              <a:rPr/>
              <a:t>bad</a:t>
            </a:r>
            <a:r>
              <a:rPr/>
              <a:t> </a:t>
            </a:r>
            <a:r>
              <a:rPr/>
              <a:t>either.</a:t>
            </a:r>
          </a:p>
        </p:txBody>
      </p:sp>
      <p:sp>
        <p:nvSpPr>
          <p:cNvPr id="4" name="Slide Number Placeholder 3"/>
          <p:cNvSpPr>
            <a:spLocks noGrp="1"/>
          </p:cNvSpPr>
          <p:nvPr>
            <p:ph type="sldNum" sz="quarter" idx="10"/>
          </p:nvPr>
        </p:nvSpPr>
        <p:spPr/>
        <p:txBody>
          <a:bodyPr/>
          <a:lstStyle/>
          <a:p>
            <a:fld id="{18BDFEC3-8487-43E8-A154-7C12CBC1FFF2}" type="slidenum">
              <a:rPr lang="en-US"/>
              <a:t>83</a:t>
            </a:fld>
            <a:endParaRPr lang="en-US"/>
          </a:p>
        </p:txBody>
      </p:sp>
    </p:spTree>
  </p:cSld>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There</a:t>
            </a:r>
            <a:r>
              <a:rPr/>
              <a:t> </a:t>
            </a:r>
            <a:r>
              <a:rPr/>
              <a:t>are</a:t>
            </a:r>
            <a:r>
              <a:rPr/>
              <a:t> </a:t>
            </a:r>
            <a:r>
              <a:rPr/>
              <a:t>three</a:t>
            </a:r>
            <a:r>
              <a:rPr/>
              <a:t> </a:t>
            </a:r>
            <a:r>
              <a:rPr/>
              <a:t>ellipses</a:t>
            </a:r>
            <a:r>
              <a:rPr/>
              <a:t> </a:t>
            </a:r>
            <a:r>
              <a:rPr/>
              <a:t>here.</a:t>
            </a:r>
            <a:r>
              <a:rPr/>
              <a:t> </a:t>
            </a:r>
            <a:r>
              <a:rPr/>
              <a:t>Is</a:t>
            </a:r>
            <a:r>
              <a:rPr/>
              <a:t> </a:t>
            </a:r>
            <a:r>
              <a:rPr/>
              <a:t>the</a:t>
            </a:r>
            <a:r>
              <a:rPr/>
              <a:t> </a:t>
            </a:r>
            <a:r>
              <a:rPr/>
              <a:t>one</a:t>
            </a:r>
            <a:r>
              <a:rPr/>
              <a:t> </a:t>
            </a:r>
            <a:r>
              <a:rPr/>
              <a:t>above</a:t>
            </a:r>
            <a:r>
              <a:rPr/>
              <a:t> </a:t>
            </a:r>
            <a:r>
              <a:rPr/>
              <a:t>and</a:t>
            </a:r>
            <a:r>
              <a:rPr/>
              <a:t> </a:t>
            </a:r>
            <a:r>
              <a:rPr/>
              <a:t>to</a:t>
            </a:r>
            <a:r>
              <a:rPr/>
              <a:t> </a:t>
            </a:r>
            <a:r>
              <a:rPr/>
              <a:t>the</a:t>
            </a:r>
            <a:r>
              <a:rPr/>
              <a:t> </a:t>
            </a:r>
            <a:r>
              <a:rPr/>
              <a:t>left</a:t>
            </a:r>
            <a:r>
              <a:rPr/>
              <a:t> </a:t>
            </a:r>
            <a:r>
              <a:rPr/>
              <a:t>bigger</a:t>
            </a:r>
            <a:r>
              <a:rPr/>
              <a:t> </a:t>
            </a:r>
            <a:r>
              <a:rPr/>
              <a:t>than</a:t>
            </a:r>
            <a:r>
              <a:rPr/>
              <a:t> </a:t>
            </a:r>
            <a:r>
              <a:rPr/>
              <a:t>the</a:t>
            </a:r>
            <a:r>
              <a:rPr/>
              <a:t> </a:t>
            </a:r>
            <a:r>
              <a:rPr/>
              <a:t>one</a:t>
            </a:r>
            <a:r>
              <a:rPr/>
              <a:t> </a:t>
            </a:r>
            <a:r>
              <a:rPr/>
              <a:t>lower</a:t>
            </a:r>
            <a:r>
              <a:rPr/>
              <a:t> </a:t>
            </a:r>
            <a:r>
              <a:rPr/>
              <a:t>and</a:t>
            </a:r>
            <a:r>
              <a:rPr/>
              <a:t> </a:t>
            </a:r>
            <a:r>
              <a:rPr/>
              <a:t>off</a:t>
            </a:r>
            <a:r>
              <a:rPr/>
              <a:t> </a:t>
            </a:r>
            <a:r>
              <a:rPr/>
              <a:t>to</a:t>
            </a:r>
            <a:r>
              <a:rPr/>
              <a:t> </a:t>
            </a:r>
            <a:r>
              <a:rPr/>
              <a:t>the</a:t>
            </a:r>
            <a:r>
              <a:rPr/>
              <a:t> </a:t>
            </a:r>
            <a:r>
              <a:rPr/>
              <a:t>right?</a:t>
            </a:r>
            <a:r>
              <a:rPr/>
              <a:t> </a:t>
            </a:r>
            <a:r>
              <a:rPr/>
              <a:t>This</a:t>
            </a:r>
            <a:r>
              <a:rPr/>
              <a:t> </a:t>
            </a:r>
            <a:r>
              <a:rPr/>
              <a:t>is</a:t>
            </a:r>
            <a:r>
              <a:rPr/>
              <a:t> </a:t>
            </a:r>
            <a:r>
              <a:rPr/>
              <a:t>an</a:t>
            </a:r>
            <a:r>
              <a:rPr/>
              <a:t> </a:t>
            </a:r>
            <a:r>
              <a:rPr/>
              <a:t>area</a:t>
            </a:r>
            <a:r>
              <a:rPr/>
              <a:t> </a:t>
            </a:r>
            <a:r>
              <a:rPr/>
              <a:t>comparison.</a:t>
            </a:r>
            <a:r>
              <a:rPr/>
              <a:t> </a:t>
            </a:r>
            <a:r>
              <a:rPr/>
              <a:t>It’s</a:t>
            </a:r>
            <a:r>
              <a:rPr/>
              <a:t> </a:t>
            </a:r>
            <a:r>
              <a:rPr/>
              <a:t>not</a:t>
            </a:r>
            <a:r>
              <a:rPr/>
              <a:t> </a:t>
            </a:r>
            <a:r>
              <a:rPr/>
              <a:t>too</a:t>
            </a:r>
            <a:r>
              <a:rPr/>
              <a:t> </a:t>
            </a:r>
            <a:r>
              <a:rPr/>
              <a:t>hard</a:t>
            </a:r>
            <a:r>
              <a:rPr/>
              <a:t> </a:t>
            </a:r>
            <a:r>
              <a:rPr/>
              <a:t>here</a:t>
            </a:r>
            <a:r>
              <a:rPr/>
              <a:t> </a:t>
            </a:r>
            <a:r>
              <a:rPr/>
              <a:t>because</a:t>
            </a:r>
            <a:r>
              <a:rPr/>
              <a:t> </a:t>
            </a:r>
            <a:r>
              <a:rPr/>
              <a:t>the</a:t>
            </a:r>
            <a:r>
              <a:rPr/>
              <a:t> </a:t>
            </a:r>
            <a:r>
              <a:rPr/>
              <a:t>one</a:t>
            </a:r>
            <a:r>
              <a:rPr/>
              <a:t> </a:t>
            </a:r>
            <a:r>
              <a:rPr/>
              <a:t>ellipse</a:t>
            </a:r>
            <a:r>
              <a:rPr/>
              <a:t> </a:t>
            </a:r>
            <a:r>
              <a:rPr/>
              <a:t>is</a:t>
            </a:r>
            <a:r>
              <a:rPr/>
              <a:t> </a:t>
            </a:r>
            <a:r>
              <a:rPr/>
              <a:t>markedly</a:t>
            </a:r>
            <a:r>
              <a:rPr/>
              <a:t> </a:t>
            </a:r>
            <a:r>
              <a:rPr/>
              <a:t>larger,</a:t>
            </a:r>
            <a:r>
              <a:rPr/>
              <a:t> </a:t>
            </a:r>
            <a:r>
              <a:rPr/>
              <a:t>but</a:t>
            </a:r>
            <a:r>
              <a:rPr/>
              <a:t> </a:t>
            </a:r>
            <a:r>
              <a:rPr/>
              <a:t>area</a:t>
            </a:r>
            <a:r>
              <a:rPr/>
              <a:t> </a:t>
            </a:r>
            <a:r>
              <a:rPr/>
              <a:t>judgements</a:t>
            </a:r>
            <a:r>
              <a:rPr/>
              <a:t> </a:t>
            </a:r>
            <a:r>
              <a:rPr/>
              <a:t>in</a:t>
            </a:r>
            <a:r>
              <a:rPr/>
              <a:t> </a:t>
            </a:r>
            <a:r>
              <a:rPr/>
              <a:t>general</a:t>
            </a:r>
            <a:r>
              <a:rPr/>
              <a:t> </a:t>
            </a:r>
            <a:r>
              <a:rPr/>
              <a:t>are</a:t>
            </a:r>
            <a:r>
              <a:rPr/>
              <a:t> </a:t>
            </a:r>
            <a:r>
              <a:rPr/>
              <a:t>more</a:t>
            </a:r>
            <a:r>
              <a:rPr/>
              <a:t> </a:t>
            </a:r>
            <a:r>
              <a:rPr/>
              <a:t>difficult</a:t>
            </a:r>
            <a:r>
              <a:rPr/>
              <a:t> </a:t>
            </a:r>
            <a:r>
              <a:rPr/>
              <a:t>than</a:t>
            </a:r>
            <a:r>
              <a:rPr/>
              <a:t> </a:t>
            </a:r>
            <a:r>
              <a:rPr/>
              <a:t>length</a:t>
            </a:r>
            <a:r>
              <a:rPr/>
              <a:t> </a:t>
            </a:r>
            <a:r>
              <a:rPr/>
              <a:t>judgements.</a:t>
            </a:r>
          </a:p>
        </p:txBody>
      </p:sp>
      <p:sp>
        <p:nvSpPr>
          <p:cNvPr id="4" name="Slide Number Placeholder 3"/>
          <p:cNvSpPr>
            <a:spLocks noGrp="1"/>
          </p:cNvSpPr>
          <p:nvPr>
            <p:ph type="sldNum" sz="quarter" idx="10"/>
          </p:nvPr>
        </p:nvSpPr>
        <p:spPr/>
        <p:txBody>
          <a:bodyPr/>
          <a:lstStyle/>
          <a:p>
            <a:fld id="{18BDFEC3-8487-43E8-A154-7C12CBC1FFF2}" type="slidenum">
              <a:rPr lang="en-US"/>
              <a:t>84</a:t>
            </a:fld>
            <a:endParaRPr lang="en-US"/>
          </a:p>
        </p:txBody>
      </p:sp>
    </p:spTree>
  </p:cSld>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graph</a:t>
            </a:r>
            <a:r>
              <a:rPr/>
              <a:t> </a:t>
            </a:r>
            <a:r>
              <a:rPr/>
              <a:t>shows</a:t>
            </a:r>
            <a:r>
              <a:rPr/>
              <a:t> </a:t>
            </a:r>
            <a:r>
              <a:rPr/>
              <a:t>exposure</a:t>
            </a:r>
            <a:r>
              <a:rPr/>
              <a:t> </a:t>
            </a:r>
            <a:r>
              <a:rPr/>
              <a:t>and</a:t>
            </a:r>
            <a:r>
              <a:rPr/>
              <a:t> </a:t>
            </a:r>
            <a:r>
              <a:rPr/>
              <a:t>margin</a:t>
            </a:r>
            <a:r>
              <a:rPr/>
              <a:t> </a:t>
            </a:r>
            <a:r>
              <a:rPr/>
              <a:t>trends</a:t>
            </a:r>
            <a:r>
              <a:rPr/>
              <a:t> </a:t>
            </a:r>
            <a:r>
              <a:rPr/>
              <a:t>on</a:t>
            </a:r>
            <a:r>
              <a:rPr/>
              <a:t> </a:t>
            </a:r>
            <a:r>
              <a:rPr/>
              <a:t>the</a:t>
            </a:r>
            <a:r>
              <a:rPr/>
              <a:t> </a:t>
            </a:r>
            <a:r>
              <a:rPr/>
              <a:t>x</a:t>
            </a:r>
            <a:r>
              <a:rPr/>
              <a:t> </a:t>
            </a:r>
            <a:r>
              <a:rPr/>
              <a:t>and</a:t>
            </a:r>
            <a:r>
              <a:rPr/>
              <a:t> </a:t>
            </a:r>
            <a:r>
              <a:rPr/>
              <a:t>y</a:t>
            </a:r>
            <a:r>
              <a:rPr/>
              <a:t> </a:t>
            </a:r>
            <a:r>
              <a:rPr/>
              <a:t>axes.</a:t>
            </a:r>
            <a:r>
              <a:rPr/>
              <a:t> </a:t>
            </a:r>
            <a:r>
              <a:rPr/>
              <a:t>Larger</a:t>
            </a:r>
            <a:r>
              <a:rPr/>
              <a:t> </a:t>
            </a:r>
            <a:r>
              <a:rPr/>
              <a:t>values</a:t>
            </a:r>
            <a:r>
              <a:rPr/>
              <a:t> </a:t>
            </a:r>
            <a:r>
              <a:rPr/>
              <a:t>are</a:t>
            </a:r>
            <a:r>
              <a:rPr/>
              <a:t> </a:t>
            </a:r>
            <a:r>
              <a:rPr/>
              <a:t>worse</a:t>
            </a:r>
            <a:r>
              <a:rPr/>
              <a:t> </a:t>
            </a:r>
            <a:r>
              <a:rPr/>
              <a:t>on</a:t>
            </a:r>
            <a:r>
              <a:rPr/>
              <a:t> </a:t>
            </a:r>
            <a:r>
              <a:rPr/>
              <a:t>both</a:t>
            </a:r>
            <a:r>
              <a:rPr/>
              <a:t> </a:t>
            </a:r>
            <a:r>
              <a:rPr/>
              <a:t>axes.</a:t>
            </a:r>
            <a:r>
              <a:rPr/>
              <a:t> </a:t>
            </a:r>
            <a:r>
              <a:rPr/>
              <a:t>The</a:t>
            </a:r>
            <a:r>
              <a:rPr/>
              <a:t> </a:t>
            </a:r>
            <a:r>
              <a:rPr/>
              <a:t>size</a:t>
            </a:r>
            <a:r>
              <a:rPr/>
              <a:t> </a:t>
            </a:r>
            <a:r>
              <a:rPr/>
              <a:t>of</a:t>
            </a:r>
            <a:r>
              <a:rPr/>
              <a:t> </a:t>
            </a:r>
            <a:r>
              <a:rPr/>
              <a:t>the</a:t>
            </a:r>
            <a:r>
              <a:rPr/>
              <a:t> </a:t>
            </a:r>
            <a:r>
              <a:rPr/>
              <a:t>bubble</a:t>
            </a:r>
            <a:r>
              <a:rPr/>
              <a:t> </a:t>
            </a:r>
            <a:r>
              <a:rPr/>
              <a:t>is</a:t>
            </a:r>
            <a:r>
              <a:rPr/>
              <a:t> </a:t>
            </a:r>
            <a:r>
              <a:rPr/>
              <a:t>the</a:t>
            </a:r>
            <a:r>
              <a:rPr/>
              <a:t> </a:t>
            </a:r>
            <a:r>
              <a:rPr/>
              <a:t>size</a:t>
            </a:r>
            <a:r>
              <a:rPr/>
              <a:t> </a:t>
            </a:r>
            <a:r>
              <a:rPr/>
              <a:t>of</a:t>
            </a:r>
            <a:r>
              <a:rPr/>
              <a:t> </a:t>
            </a:r>
            <a:r>
              <a:rPr/>
              <a:t>the</a:t>
            </a:r>
            <a:r>
              <a:rPr/>
              <a:t> </a:t>
            </a:r>
            <a:r>
              <a:rPr/>
              <a:t>company</a:t>
            </a:r>
            <a:r>
              <a:rPr/>
              <a:t> </a:t>
            </a:r>
            <a:r>
              <a:rPr/>
              <a:t>(annual</a:t>
            </a:r>
            <a:r>
              <a:rPr/>
              <a:t> </a:t>
            </a:r>
            <a:r>
              <a:rPr/>
              <a:t>sales).</a:t>
            </a:r>
            <a:r>
              <a:rPr/>
              <a:t> </a:t>
            </a:r>
            <a:r>
              <a:rPr/>
              <a:t>There</a:t>
            </a:r>
            <a:r>
              <a:rPr/>
              <a:t> </a:t>
            </a:r>
            <a:r>
              <a:rPr/>
              <a:t>is</a:t>
            </a:r>
            <a:r>
              <a:rPr/>
              <a:t> </a:t>
            </a:r>
            <a:r>
              <a:rPr/>
              <a:t>some</a:t>
            </a:r>
            <a:r>
              <a:rPr/>
              <a:t> </a:t>
            </a:r>
            <a:r>
              <a:rPr/>
              <a:t>ambiguity</a:t>
            </a:r>
            <a:r>
              <a:rPr/>
              <a:t> </a:t>
            </a:r>
            <a:r>
              <a:rPr/>
              <a:t>here–is</a:t>
            </a:r>
            <a:r>
              <a:rPr/>
              <a:t> </a:t>
            </a:r>
            <a:r>
              <a:rPr/>
              <a:t>size</a:t>
            </a:r>
            <a:r>
              <a:rPr/>
              <a:t> </a:t>
            </a:r>
            <a:r>
              <a:rPr/>
              <a:t>measured</a:t>
            </a:r>
            <a:r>
              <a:rPr/>
              <a:t> </a:t>
            </a:r>
            <a:r>
              <a:rPr/>
              <a:t>in</a:t>
            </a:r>
            <a:r>
              <a:rPr/>
              <a:t> </a:t>
            </a:r>
            <a:r>
              <a:rPr/>
              <a:t>terms</a:t>
            </a:r>
            <a:r>
              <a:rPr/>
              <a:t> </a:t>
            </a:r>
            <a:r>
              <a:rPr/>
              <a:t>of</a:t>
            </a:r>
            <a:r>
              <a:rPr/>
              <a:t> </a:t>
            </a:r>
            <a:r>
              <a:rPr/>
              <a:t>diameter</a:t>
            </a:r>
            <a:r>
              <a:rPr/>
              <a:t> </a:t>
            </a:r>
            <a:r>
              <a:rPr/>
              <a:t>or</a:t>
            </a:r>
            <a:r>
              <a:rPr/>
              <a:t> </a:t>
            </a:r>
            <a:r>
              <a:rPr/>
              <a:t>in</a:t>
            </a:r>
            <a:r>
              <a:rPr/>
              <a:t> </a:t>
            </a:r>
            <a:r>
              <a:rPr/>
              <a:t>terms</a:t>
            </a:r>
            <a:r>
              <a:rPr/>
              <a:t> </a:t>
            </a:r>
            <a:r>
              <a:rPr/>
              <a:t>of</a:t>
            </a:r>
            <a:r>
              <a:rPr/>
              <a:t> </a:t>
            </a:r>
            <a:r>
              <a:rPr/>
              <a:t>area.</a:t>
            </a:r>
            <a:r>
              <a:rPr/>
              <a:t> </a:t>
            </a:r>
            <a:r>
              <a:rPr/>
              <a:t>Which</a:t>
            </a:r>
            <a:r>
              <a:rPr/>
              <a:t> </a:t>
            </a:r>
            <a:r>
              <a:rPr/>
              <a:t>is</a:t>
            </a:r>
            <a:r>
              <a:rPr/>
              <a:t> </a:t>
            </a:r>
            <a:r>
              <a:rPr/>
              <a:t>bigger,</a:t>
            </a:r>
            <a:r>
              <a:rPr/>
              <a:t> </a:t>
            </a:r>
            <a:r>
              <a:rPr/>
              <a:t>the</a:t>
            </a:r>
            <a:r>
              <a:rPr/>
              <a:t> </a:t>
            </a:r>
            <a:r>
              <a:rPr/>
              <a:t>brown</a:t>
            </a:r>
            <a:r>
              <a:rPr/>
              <a:t> </a:t>
            </a:r>
            <a:r>
              <a:rPr/>
              <a:t>circle</a:t>
            </a:r>
            <a:r>
              <a:rPr/>
              <a:t> </a:t>
            </a:r>
            <a:r>
              <a:rPr/>
              <a:t>(Metro)</a:t>
            </a:r>
            <a:r>
              <a:rPr/>
              <a:t> </a:t>
            </a:r>
            <a:r>
              <a:rPr/>
              <a:t>or</a:t>
            </a:r>
            <a:r>
              <a:rPr/>
              <a:t> </a:t>
            </a:r>
            <a:r>
              <a:rPr/>
              <a:t>the</a:t>
            </a:r>
            <a:r>
              <a:rPr/>
              <a:t> </a:t>
            </a:r>
            <a:r>
              <a:rPr/>
              <a:t>dark</a:t>
            </a:r>
            <a:r>
              <a:rPr/>
              <a:t> </a:t>
            </a:r>
            <a:r>
              <a:rPr/>
              <a:t>blue</a:t>
            </a:r>
            <a:r>
              <a:rPr/>
              <a:t> </a:t>
            </a:r>
            <a:r>
              <a:rPr/>
              <a:t>circle</a:t>
            </a:r>
            <a:r>
              <a:rPr/>
              <a:t> </a:t>
            </a:r>
            <a:r>
              <a:rPr/>
              <a:t>(Tesco)?</a:t>
            </a:r>
            <a:r>
              <a:rPr/>
              <a:t> </a:t>
            </a:r>
            <a:r>
              <a:rPr/>
              <a:t>Either</a:t>
            </a:r>
            <a:r>
              <a:rPr/>
              <a:t> </a:t>
            </a:r>
            <a:r>
              <a:rPr/>
              <a:t>way,</a:t>
            </a:r>
            <a:r>
              <a:rPr/>
              <a:t> </a:t>
            </a:r>
            <a:r>
              <a:rPr/>
              <a:t>it</a:t>
            </a:r>
            <a:r>
              <a:rPr/>
              <a:t> </a:t>
            </a:r>
            <a:r>
              <a:rPr/>
              <a:t>is</a:t>
            </a:r>
            <a:r>
              <a:rPr/>
              <a:t> </a:t>
            </a:r>
            <a:r>
              <a:rPr/>
              <a:t>more</a:t>
            </a:r>
            <a:r>
              <a:rPr/>
              <a:t> </a:t>
            </a:r>
            <a:r>
              <a:rPr/>
              <a:t>difficult</a:t>
            </a:r>
            <a:r>
              <a:rPr/>
              <a:t> </a:t>
            </a:r>
            <a:r>
              <a:rPr/>
              <a:t>than</a:t>
            </a:r>
            <a:r>
              <a:rPr/>
              <a:t> </a:t>
            </a:r>
            <a:r>
              <a:rPr/>
              <a:t>the</a:t>
            </a:r>
            <a:r>
              <a:rPr/>
              <a:t> </a:t>
            </a:r>
            <a:r>
              <a:rPr/>
              <a:t>relative</a:t>
            </a:r>
            <a:r>
              <a:rPr/>
              <a:t> </a:t>
            </a:r>
            <a:r>
              <a:rPr/>
              <a:t>position</a:t>
            </a:r>
            <a:r>
              <a:rPr/>
              <a:t> </a:t>
            </a:r>
            <a:r>
              <a:rPr/>
              <a:t>comparison.</a:t>
            </a:r>
          </a:p>
        </p:txBody>
      </p:sp>
      <p:sp>
        <p:nvSpPr>
          <p:cNvPr id="4" name="Slide Number Placeholder 3"/>
          <p:cNvSpPr>
            <a:spLocks noGrp="1"/>
          </p:cNvSpPr>
          <p:nvPr>
            <p:ph type="sldNum" sz="quarter" idx="10"/>
          </p:nvPr>
        </p:nvSpPr>
        <p:spPr/>
        <p:txBody>
          <a:bodyPr/>
          <a:lstStyle/>
          <a:p>
            <a:fld id="{18BDFEC3-8487-43E8-A154-7C12CBC1FFF2}" type="slidenum">
              <a:rPr lang="en-US"/>
              <a:t>85</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Tableau</a:t>
            </a:r>
            <a:r>
              <a:rPr/>
              <a:t> </a:t>
            </a:r>
            <a:r>
              <a:rPr/>
              <a:t>output.</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Volume</a:t>
            </a:r>
            <a:r>
              <a:rPr/>
              <a:t> </a:t>
            </a:r>
            <a:r>
              <a:rPr/>
              <a:t>comparisons</a:t>
            </a:r>
            <a:r>
              <a:rPr/>
              <a:t> </a:t>
            </a:r>
            <a:r>
              <a:rPr/>
              <a:t>are</a:t>
            </a:r>
            <a:r>
              <a:rPr/>
              <a:t> </a:t>
            </a:r>
            <a:r>
              <a:rPr/>
              <a:t>especially</a:t>
            </a:r>
            <a:r>
              <a:rPr/>
              <a:t> </a:t>
            </a:r>
            <a:r>
              <a:rPr/>
              <a:t>difficult.</a:t>
            </a:r>
            <a:r>
              <a:rPr/>
              <a:t> </a:t>
            </a:r>
            <a:r>
              <a:rPr/>
              <a:t>This</a:t>
            </a:r>
            <a:r>
              <a:rPr/>
              <a:t> </a:t>
            </a:r>
            <a:r>
              <a:rPr/>
              <a:t>graphic</a:t>
            </a:r>
            <a:r>
              <a:rPr/>
              <a:t> </a:t>
            </a:r>
            <a:r>
              <a:rPr/>
              <a:t>image,</a:t>
            </a:r>
            <a:r>
              <a:rPr/>
              <a:t> </a:t>
            </a:r>
            <a:r>
              <a:rPr/>
              <a:t>busy</a:t>
            </a:r>
            <a:r>
              <a:rPr/>
              <a:t> </a:t>
            </a:r>
            <a:r>
              <a:rPr/>
              <a:t>beyond</a:t>
            </a:r>
            <a:r>
              <a:rPr/>
              <a:t> </a:t>
            </a:r>
            <a:r>
              <a:rPr/>
              <a:t>belief,</a:t>
            </a:r>
            <a:r>
              <a:rPr/>
              <a:t> </a:t>
            </a:r>
            <a:r>
              <a:rPr/>
              <a:t>shows</a:t>
            </a:r>
            <a:r>
              <a:rPr/>
              <a:t> </a:t>
            </a:r>
            <a:r>
              <a:rPr/>
              <a:t>three</a:t>
            </a:r>
            <a:r>
              <a:rPr/>
              <a:t> </a:t>
            </a:r>
            <a:r>
              <a:rPr/>
              <a:t>dimensional</a:t>
            </a:r>
            <a:r>
              <a:rPr/>
              <a:t> </a:t>
            </a:r>
            <a:r>
              <a:rPr/>
              <a:t>ellipsoids</a:t>
            </a:r>
            <a:r>
              <a:rPr/>
              <a:t> </a:t>
            </a:r>
            <a:r>
              <a:rPr/>
              <a:t>of</a:t>
            </a:r>
            <a:r>
              <a:rPr/>
              <a:t> </a:t>
            </a:r>
            <a:r>
              <a:rPr/>
              <a:t>various</a:t>
            </a:r>
            <a:r>
              <a:rPr/>
              <a:t> </a:t>
            </a:r>
            <a:r>
              <a:rPr/>
              <a:t>orientations.</a:t>
            </a:r>
            <a:r>
              <a:rPr/>
              <a:t> </a:t>
            </a:r>
            <a:r>
              <a:rPr/>
              <a:t>Picking</a:t>
            </a:r>
            <a:r>
              <a:rPr/>
              <a:t> </a:t>
            </a:r>
            <a:r>
              <a:rPr/>
              <a:t>out</a:t>
            </a:r>
            <a:r>
              <a:rPr/>
              <a:t> </a:t>
            </a:r>
            <a:r>
              <a:rPr/>
              <a:t>the</a:t>
            </a:r>
            <a:r>
              <a:rPr/>
              <a:t> </a:t>
            </a:r>
            <a:r>
              <a:rPr/>
              <a:t>biggest</a:t>
            </a:r>
            <a:r>
              <a:rPr/>
              <a:t> </a:t>
            </a:r>
            <a:r>
              <a:rPr/>
              <a:t>among</a:t>
            </a:r>
            <a:r>
              <a:rPr/>
              <a:t> </a:t>
            </a:r>
            <a:r>
              <a:rPr/>
              <a:t>these</a:t>
            </a:r>
            <a:r>
              <a:rPr/>
              <a:t> </a:t>
            </a:r>
            <a:r>
              <a:rPr/>
              <a:t>ellipsoids</a:t>
            </a:r>
            <a:r>
              <a:rPr/>
              <a:t> </a:t>
            </a:r>
            <a:r>
              <a:rPr/>
              <a:t>is</a:t>
            </a:r>
            <a:r>
              <a:rPr/>
              <a:t> </a:t>
            </a:r>
            <a:r>
              <a:rPr/>
              <a:t>not</a:t>
            </a:r>
            <a:r>
              <a:rPr/>
              <a:t> </a:t>
            </a:r>
            <a:r>
              <a:rPr/>
              <a:t>easy,</a:t>
            </a:r>
            <a:r>
              <a:rPr/>
              <a:t> </a:t>
            </a:r>
            <a:r>
              <a:rPr/>
              <a:t>even</a:t>
            </a:r>
            <a:r>
              <a:rPr/>
              <a:t> </a:t>
            </a:r>
            <a:r>
              <a:rPr/>
              <a:t>if</a:t>
            </a:r>
            <a:r>
              <a:rPr/>
              <a:t> </a:t>
            </a:r>
            <a:r>
              <a:rPr/>
              <a:t>you</a:t>
            </a:r>
            <a:r>
              <a:rPr/>
              <a:t> </a:t>
            </a:r>
            <a:r>
              <a:rPr/>
              <a:t>restricted</a:t>
            </a:r>
            <a:r>
              <a:rPr/>
              <a:t> </a:t>
            </a:r>
            <a:r>
              <a:rPr/>
              <a:t>it</a:t>
            </a:r>
            <a:r>
              <a:rPr/>
              <a:t> </a:t>
            </a:r>
            <a:r>
              <a:rPr/>
              <a:t>to</a:t>
            </a:r>
            <a:r>
              <a:rPr/>
              <a:t> </a:t>
            </a:r>
            <a:r>
              <a:rPr/>
              <a:t>ellipsoids</a:t>
            </a:r>
            <a:r>
              <a:rPr/>
              <a:t> </a:t>
            </a:r>
            <a:r>
              <a:rPr/>
              <a:t>that</a:t>
            </a:r>
            <a:r>
              <a:rPr/>
              <a:t> </a:t>
            </a:r>
            <a:r>
              <a:rPr/>
              <a:t>are</a:t>
            </a:r>
            <a:r>
              <a:rPr/>
              <a:t> </a:t>
            </a:r>
            <a:r>
              <a:rPr/>
              <a:t>fully</a:t>
            </a:r>
            <a:r>
              <a:rPr/>
              <a:t> </a:t>
            </a:r>
            <a:r>
              <a:rPr/>
              <a:t>visible.</a:t>
            </a:r>
          </a:p>
        </p:txBody>
      </p:sp>
      <p:sp>
        <p:nvSpPr>
          <p:cNvPr id="4" name="Slide Number Placeholder 3"/>
          <p:cNvSpPr>
            <a:spLocks noGrp="1"/>
          </p:cNvSpPr>
          <p:nvPr>
            <p:ph type="sldNum" sz="quarter" idx="10"/>
          </p:nvPr>
        </p:nvSpPr>
        <p:spPr/>
        <p:txBody>
          <a:bodyPr/>
          <a:lstStyle/>
          <a:p>
            <a:fld id="{18BDFEC3-8487-43E8-A154-7C12CBC1FFF2}" type="slidenum">
              <a:rPr lang="en-US"/>
              <a:t>86</a:t>
            </a:fld>
            <a:endParaRPr lang="en-US"/>
          </a:p>
        </p:txBody>
      </p:sp>
    </p:spTree>
  </p:cSld>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What</a:t>
            </a:r>
            <a:r>
              <a:rPr/>
              <a:t> </a:t>
            </a:r>
            <a:r>
              <a:rPr/>
              <a:t>city</a:t>
            </a:r>
            <a:r>
              <a:rPr/>
              <a:t> </a:t>
            </a:r>
            <a:r>
              <a:rPr/>
              <a:t>gets</a:t>
            </a:r>
            <a:r>
              <a:rPr/>
              <a:t> </a:t>
            </a:r>
            <a:r>
              <a:rPr/>
              <a:t>more</a:t>
            </a:r>
            <a:r>
              <a:rPr/>
              <a:t> </a:t>
            </a:r>
            <a:r>
              <a:rPr/>
              <a:t>snowfall,</a:t>
            </a:r>
            <a:r>
              <a:rPr/>
              <a:t> </a:t>
            </a:r>
            <a:r>
              <a:rPr/>
              <a:t>Remington,</a:t>
            </a:r>
            <a:r>
              <a:rPr/>
              <a:t> </a:t>
            </a:r>
            <a:r>
              <a:rPr/>
              <a:t>in</a:t>
            </a:r>
            <a:r>
              <a:rPr/>
              <a:t> </a:t>
            </a:r>
            <a:r>
              <a:rPr/>
              <a:t>the</a:t>
            </a:r>
            <a:r>
              <a:rPr/>
              <a:t> </a:t>
            </a:r>
            <a:r>
              <a:rPr/>
              <a:t>southwester</a:t>
            </a:r>
            <a:r>
              <a:rPr/>
              <a:t> </a:t>
            </a:r>
            <a:r>
              <a:rPr/>
              <a:t>corner</a:t>
            </a:r>
            <a:r>
              <a:rPr/>
              <a:t> </a:t>
            </a:r>
            <a:r>
              <a:rPr/>
              <a:t>of</a:t>
            </a:r>
            <a:r>
              <a:rPr/>
              <a:t> </a:t>
            </a:r>
            <a:r>
              <a:rPr/>
              <a:t>the</a:t>
            </a:r>
            <a:r>
              <a:rPr/>
              <a:t> </a:t>
            </a:r>
            <a:r>
              <a:rPr/>
              <a:t>state,</a:t>
            </a:r>
            <a:r>
              <a:rPr/>
              <a:t> </a:t>
            </a:r>
            <a:r>
              <a:rPr/>
              <a:t>or</a:t>
            </a:r>
            <a:r>
              <a:rPr/>
              <a:t> </a:t>
            </a:r>
            <a:r>
              <a:rPr/>
              <a:t>Newport,</a:t>
            </a:r>
            <a:r>
              <a:rPr/>
              <a:t> </a:t>
            </a:r>
            <a:r>
              <a:rPr/>
              <a:t>in</a:t>
            </a:r>
            <a:r>
              <a:rPr/>
              <a:t> </a:t>
            </a:r>
            <a:r>
              <a:rPr/>
              <a:t>the</a:t>
            </a:r>
            <a:r>
              <a:rPr/>
              <a:t> </a:t>
            </a:r>
            <a:r>
              <a:rPr/>
              <a:t>northeast</a:t>
            </a:r>
            <a:r>
              <a:rPr/>
              <a:t> </a:t>
            </a:r>
            <a:r>
              <a:rPr/>
              <a:t>corner</a:t>
            </a:r>
            <a:r>
              <a:rPr/>
              <a:t> </a:t>
            </a:r>
            <a:r>
              <a:rPr/>
              <a:t>of</a:t>
            </a:r>
            <a:r>
              <a:rPr/>
              <a:t> </a:t>
            </a:r>
            <a:r>
              <a:rPr/>
              <a:t>the</a:t>
            </a:r>
            <a:r>
              <a:rPr/>
              <a:t> </a:t>
            </a:r>
            <a:r>
              <a:rPr/>
              <a:t>state?</a:t>
            </a:r>
            <a:r>
              <a:rPr/>
              <a:t> </a:t>
            </a:r>
            <a:r>
              <a:rPr/>
              <a:t>This</a:t>
            </a:r>
            <a:r>
              <a:rPr/>
              <a:t> </a:t>
            </a:r>
            <a:r>
              <a:rPr/>
              <a:t>is</a:t>
            </a:r>
            <a:r>
              <a:rPr/>
              <a:t> </a:t>
            </a:r>
            <a:r>
              <a:rPr/>
              <a:t>a</a:t>
            </a:r>
            <a:r>
              <a:rPr/>
              <a:t> </a:t>
            </a:r>
            <a:r>
              <a:rPr/>
              <a:t>comparison</a:t>
            </a:r>
            <a:r>
              <a:rPr/>
              <a:t> </a:t>
            </a:r>
            <a:r>
              <a:rPr/>
              <a:t>of</a:t>
            </a:r>
            <a:r>
              <a:rPr/>
              <a:t> </a:t>
            </a:r>
            <a:r>
              <a:rPr/>
              <a:t>color,</a:t>
            </a:r>
            <a:r>
              <a:rPr/>
              <a:t> </a:t>
            </a:r>
            <a:r>
              <a:rPr/>
              <a:t>more</a:t>
            </a:r>
            <a:r>
              <a:rPr/>
              <a:t> </a:t>
            </a:r>
            <a:r>
              <a:rPr/>
              <a:t>specifically</a:t>
            </a:r>
            <a:r>
              <a:rPr/>
              <a:t> </a:t>
            </a:r>
            <a:r>
              <a:rPr/>
              <a:t>the</a:t>
            </a:r>
            <a:r>
              <a:rPr/>
              <a:t> </a:t>
            </a:r>
            <a:r>
              <a:rPr/>
              <a:t>lightness</a:t>
            </a:r>
            <a:r>
              <a:rPr/>
              <a:t> </a:t>
            </a:r>
            <a:r>
              <a:rPr/>
              <a:t>or</a:t>
            </a:r>
            <a:r>
              <a:rPr/>
              <a:t> </a:t>
            </a:r>
            <a:r>
              <a:rPr/>
              <a:t>darkness</a:t>
            </a:r>
            <a:r>
              <a:rPr/>
              <a:t> </a:t>
            </a:r>
            <a:r>
              <a:rPr/>
              <a:t>of</a:t>
            </a:r>
            <a:r>
              <a:rPr/>
              <a:t> </a:t>
            </a:r>
            <a:r>
              <a:rPr/>
              <a:t>a</a:t>
            </a:r>
            <a:r>
              <a:rPr/>
              <a:t> </a:t>
            </a:r>
            <a:r>
              <a:rPr/>
              <a:t>color.</a:t>
            </a:r>
            <a:r>
              <a:rPr/>
              <a:t> </a:t>
            </a:r>
            <a:r>
              <a:rPr/>
              <a:t>This</a:t>
            </a:r>
            <a:r>
              <a:rPr/>
              <a:t> </a:t>
            </a:r>
            <a:r>
              <a:rPr/>
              <a:t>is</a:t>
            </a:r>
            <a:r>
              <a:rPr/>
              <a:t> </a:t>
            </a:r>
            <a:r>
              <a:rPr/>
              <a:t>a</a:t>
            </a:r>
            <a:r>
              <a:rPr/>
              <a:t> </a:t>
            </a:r>
            <a:r>
              <a:rPr/>
              <a:t>very</a:t>
            </a:r>
            <a:r>
              <a:rPr/>
              <a:t> </a:t>
            </a:r>
            <a:r>
              <a:rPr/>
              <a:t>difficult</a:t>
            </a:r>
            <a:r>
              <a:rPr/>
              <a:t> </a:t>
            </a:r>
            <a:r>
              <a:rPr/>
              <a:t>task,</a:t>
            </a:r>
            <a:r>
              <a:rPr/>
              <a:t> </a:t>
            </a:r>
            <a:r>
              <a:rPr/>
              <a:t>unless</a:t>
            </a:r>
            <a:r>
              <a:rPr/>
              <a:t> </a:t>
            </a:r>
            <a:r>
              <a:rPr/>
              <a:t>the</a:t>
            </a:r>
            <a:r>
              <a:rPr/>
              <a:t> </a:t>
            </a:r>
            <a:r>
              <a:rPr/>
              <a:t>colors</a:t>
            </a:r>
            <a:r>
              <a:rPr/>
              <a:t> </a:t>
            </a:r>
            <a:r>
              <a:rPr/>
              <a:t>have</a:t>
            </a:r>
            <a:r>
              <a:rPr/>
              <a:t> </a:t>
            </a:r>
            <a:r>
              <a:rPr/>
              <a:t>a</a:t>
            </a:r>
            <a:r>
              <a:rPr/>
              <a:t> </a:t>
            </a:r>
            <a:r>
              <a:rPr/>
              <a:t>marked</a:t>
            </a:r>
            <a:r>
              <a:rPr/>
              <a:t> </a:t>
            </a:r>
            <a:r>
              <a:rPr/>
              <a:t>variation.</a:t>
            </a:r>
            <a:r>
              <a:rPr/>
              <a:t> </a:t>
            </a:r>
            <a:r>
              <a:rPr/>
              <a:t>So</a:t>
            </a:r>
            <a:r>
              <a:rPr/>
              <a:t> </a:t>
            </a:r>
            <a:r>
              <a:rPr/>
              <a:t>Th</a:t>
            </a:r>
            <a:r>
              <a:rPr/>
              <a:t> </a:t>
            </a:r>
            <a:r>
              <a:rPr/>
              <a:t>pink</a:t>
            </a:r>
            <a:r>
              <a:rPr/>
              <a:t> </a:t>
            </a:r>
            <a:r>
              <a:rPr/>
              <a:t>areas</a:t>
            </a:r>
            <a:r>
              <a:rPr/>
              <a:t> </a:t>
            </a:r>
            <a:r>
              <a:rPr/>
              <a:t>of</a:t>
            </a:r>
            <a:r>
              <a:rPr/>
              <a:t> </a:t>
            </a:r>
            <a:r>
              <a:rPr/>
              <a:t>upstate</a:t>
            </a:r>
            <a:r>
              <a:rPr/>
              <a:t> </a:t>
            </a:r>
            <a:r>
              <a:rPr/>
              <a:t>New</a:t>
            </a:r>
            <a:r>
              <a:rPr/>
              <a:t> </a:t>
            </a:r>
            <a:r>
              <a:rPr/>
              <a:t>York</a:t>
            </a:r>
            <a:r>
              <a:rPr/>
              <a:t> </a:t>
            </a:r>
            <a:r>
              <a:rPr/>
              <a:t>are</a:t>
            </a:r>
            <a:r>
              <a:rPr/>
              <a:t> </a:t>
            </a:r>
            <a:r>
              <a:rPr/>
              <a:t>not</a:t>
            </a:r>
            <a:r>
              <a:rPr/>
              <a:t> </a:t>
            </a:r>
            <a:r>
              <a:rPr/>
              <a:t>to</a:t>
            </a:r>
            <a:r>
              <a:rPr/>
              <a:t> </a:t>
            </a:r>
            <a:r>
              <a:rPr/>
              <a:t>difficult</a:t>
            </a:r>
            <a:r>
              <a:rPr/>
              <a:t> </a:t>
            </a:r>
            <a:r>
              <a:rPr/>
              <a:t>to</a:t>
            </a:r>
            <a:r>
              <a:rPr/>
              <a:t> </a:t>
            </a:r>
            <a:r>
              <a:rPr/>
              <a:t>distinguish</a:t>
            </a:r>
            <a:r>
              <a:rPr/>
              <a:t> </a:t>
            </a:r>
            <a:r>
              <a:rPr/>
              <a:t>from</a:t>
            </a:r>
            <a:r>
              <a:rPr/>
              <a:t> </a:t>
            </a:r>
            <a:r>
              <a:rPr/>
              <a:t>the</a:t>
            </a:r>
            <a:r>
              <a:rPr/>
              <a:t> </a:t>
            </a:r>
            <a:r>
              <a:rPr/>
              <a:t>light</a:t>
            </a:r>
            <a:r>
              <a:rPr/>
              <a:t> </a:t>
            </a:r>
            <a:r>
              <a:rPr/>
              <a:t>and</a:t>
            </a:r>
            <a:r>
              <a:rPr/>
              <a:t> </a:t>
            </a:r>
            <a:r>
              <a:rPr/>
              <a:t>dark</a:t>
            </a:r>
            <a:r>
              <a:rPr/>
              <a:t> </a:t>
            </a:r>
            <a:r>
              <a:rPr/>
              <a:t>blue</a:t>
            </a:r>
            <a:r>
              <a:rPr/>
              <a:t> </a:t>
            </a:r>
            <a:r>
              <a:rPr/>
              <a:t>areas</a:t>
            </a:r>
            <a:r>
              <a:rPr/>
              <a:t> </a:t>
            </a:r>
            <a:r>
              <a:rPr/>
              <a:t>of</a:t>
            </a:r>
            <a:r>
              <a:rPr/>
              <a:t> </a:t>
            </a:r>
            <a:r>
              <a:rPr/>
              <a:t>New</a:t>
            </a:r>
            <a:r>
              <a:rPr/>
              <a:t> </a:t>
            </a:r>
            <a:r>
              <a:rPr/>
              <a:t>Hampshire</a:t>
            </a:r>
            <a:r>
              <a:rPr/>
              <a:t> </a:t>
            </a:r>
            <a:r>
              <a:rPr/>
              <a:t>and</a:t>
            </a:r>
            <a:r>
              <a:rPr/>
              <a:t> </a:t>
            </a:r>
            <a:r>
              <a:rPr/>
              <a:t>Vermont.</a:t>
            </a:r>
            <a:r>
              <a:rPr/>
              <a:t> </a:t>
            </a:r>
            <a:r>
              <a:rPr/>
              <a:t>But</a:t>
            </a:r>
            <a:r>
              <a:rPr/>
              <a:t> </a:t>
            </a:r>
            <a:r>
              <a:rPr/>
              <a:t>the</a:t>
            </a:r>
            <a:r>
              <a:rPr/>
              <a:t> </a:t>
            </a:r>
            <a:r>
              <a:rPr/>
              <a:t>comparison</a:t>
            </a:r>
            <a:r>
              <a:rPr/>
              <a:t> </a:t>
            </a:r>
            <a:r>
              <a:rPr/>
              <a:t>of</a:t>
            </a:r>
            <a:r>
              <a:rPr/>
              <a:t> </a:t>
            </a:r>
            <a:r>
              <a:rPr/>
              <a:t>Remington</a:t>
            </a:r>
            <a:r>
              <a:rPr/>
              <a:t> </a:t>
            </a:r>
            <a:r>
              <a:rPr/>
              <a:t>to</a:t>
            </a:r>
            <a:r>
              <a:rPr/>
              <a:t> </a:t>
            </a:r>
            <a:r>
              <a:rPr/>
              <a:t>Newport</a:t>
            </a:r>
            <a:r>
              <a:rPr/>
              <a:t> </a:t>
            </a:r>
            <a:r>
              <a:rPr/>
              <a:t>involves</a:t>
            </a:r>
            <a:r>
              <a:rPr/>
              <a:t> </a:t>
            </a:r>
            <a:r>
              <a:rPr/>
              <a:t>a</a:t>
            </a:r>
            <a:r>
              <a:rPr/>
              <a:t> </a:t>
            </a:r>
            <a:r>
              <a:rPr/>
              <a:t>region</a:t>
            </a:r>
            <a:r>
              <a:rPr/>
              <a:t> </a:t>
            </a:r>
            <a:r>
              <a:rPr/>
              <a:t>of</a:t>
            </a:r>
            <a:r>
              <a:rPr/>
              <a:t> </a:t>
            </a:r>
            <a:r>
              <a:rPr/>
              <a:t>the</a:t>
            </a:r>
            <a:r>
              <a:rPr/>
              <a:t> </a:t>
            </a:r>
            <a:r>
              <a:rPr/>
              <a:t>map</a:t>
            </a:r>
            <a:r>
              <a:rPr/>
              <a:t> </a:t>
            </a:r>
            <a:r>
              <a:rPr/>
              <a:t>that</a:t>
            </a:r>
            <a:r>
              <a:rPr/>
              <a:t> </a:t>
            </a:r>
            <a:r>
              <a:rPr/>
              <a:t>is</a:t>
            </a:r>
            <a:r>
              <a:rPr/>
              <a:t> </a:t>
            </a:r>
            <a:r>
              <a:rPr/>
              <a:t>mostly</a:t>
            </a:r>
            <a:r>
              <a:rPr/>
              <a:t> </a:t>
            </a:r>
            <a:r>
              <a:rPr/>
              <a:t>shades</a:t>
            </a:r>
            <a:r>
              <a:rPr/>
              <a:t> </a:t>
            </a:r>
            <a:r>
              <a:rPr/>
              <a:t>of</a:t>
            </a:r>
            <a:r>
              <a:rPr/>
              <a:t> </a:t>
            </a:r>
            <a:r>
              <a:rPr/>
              <a:t>blue.</a:t>
            </a:r>
          </a:p>
        </p:txBody>
      </p:sp>
      <p:sp>
        <p:nvSpPr>
          <p:cNvPr id="4" name="Slide Number Placeholder 3"/>
          <p:cNvSpPr>
            <a:spLocks noGrp="1"/>
          </p:cNvSpPr>
          <p:nvPr>
            <p:ph type="sldNum" sz="quarter" idx="10"/>
          </p:nvPr>
        </p:nvSpPr>
        <p:spPr/>
        <p:txBody>
          <a:bodyPr/>
          <a:lstStyle/>
          <a:p>
            <a:fld id="{18BDFEC3-8487-43E8-A154-7C12CBC1FFF2}" type="slidenum">
              <a:rPr lang="en-US"/>
              <a:t>87</a:t>
            </a:fld>
            <a:endParaRPr lang="en-US"/>
          </a:p>
        </p:txBody>
      </p:sp>
    </p:spTree>
  </p:cSld>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Your</a:t>
            </a:r>
            <a:r>
              <a:rPr/>
              <a:t> </a:t>
            </a:r>
            <a:r>
              <a:rPr/>
              <a:t>visualization</a:t>
            </a:r>
            <a:r>
              <a:rPr/>
              <a:t> </a:t>
            </a:r>
            <a:r>
              <a:rPr/>
              <a:t>should</a:t>
            </a:r>
            <a:r>
              <a:rPr/>
              <a:t> </a:t>
            </a:r>
            <a:r>
              <a:rPr/>
              <a:t>try</a:t>
            </a:r>
            <a:r>
              <a:rPr/>
              <a:t> </a:t>
            </a:r>
            <a:r>
              <a:rPr/>
              <a:t>to</a:t>
            </a:r>
            <a:r>
              <a:rPr/>
              <a:t> </a:t>
            </a:r>
            <a:r>
              <a:rPr/>
              <a:t>facilitate</a:t>
            </a:r>
            <a:r>
              <a:rPr/>
              <a:t> </a:t>
            </a:r>
            <a:r>
              <a:rPr/>
              <a:t>the</a:t>
            </a:r>
            <a:r>
              <a:rPr/>
              <a:t> </a:t>
            </a:r>
            <a:r>
              <a:rPr/>
              <a:t>visual</a:t>
            </a:r>
            <a:r>
              <a:rPr/>
              <a:t> </a:t>
            </a:r>
            <a:r>
              <a:rPr/>
              <a:t>tasks</a:t>
            </a:r>
            <a:r>
              <a:rPr/>
              <a:t> </a:t>
            </a:r>
            <a:r>
              <a:rPr/>
              <a:t>of</a:t>
            </a:r>
            <a:r>
              <a:rPr/>
              <a:t> </a:t>
            </a:r>
            <a:r>
              <a:rPr/>
              <a:t>projection,</a:t>
            </a:r>
            <a:r>
              <a:rPr/>
              <a:t> </a:t>
            </a:r>
            <a:r>
              <a:rPr/>
              <a:t>superimposition,</a:t>
            </a:r>
            <a:r>
              <a:rPr/>
              <a:t> </a:t>
            </a:r>
            <a:r>
              <a:rPr/>
              <a:t>scanning,</a:t>
            </a:r>
            <a:r>
              <a:rPr/>
              <a:t> </a:t>
            </a:r>
            <a:r>
              <a:rPr/>
              <a:t>and</a:t>
            </a:r>
            <a:r>
              <a:rPr/>
              <a:t> </a:t>
            </a:r>
            <a:r>
              <a:rPr/>
              <a:t>anchoring.</a:t>
            </a:r>
            <a:r>
              <a:rPr/>
              <a:t> </a:t>
            </a:r>
            <a:r>
              <a:rPr/>
              <a:t>If</a:t>
            </a:r>
            <a:r>
              <a:rPr/>
              <a:t> </a:t>
            </a:r>
            <a:r>
              <a:rPr/>
              <a:t>you</a:t>
            </a:r>
            <a:r>
              <a:rPr/>
              <a:t> </a:t>
            </a:r>
            <a:r>
              <a:rPr/>
              <a:t>want</a:t>
            </a:r>
            <a:r>
              <a:rPr/>
              <a:t> </a:t>
            </a:r>
            <a:r>
              <a:rPr/>
              <a:t>to</a:t>
            </a:r>
            <a:r>
              <a:rPr/>
              <a:t> </a:t>
            </a:r>
            <a:r>
              <a:rPr/>
              <a:t>make</a:t>
            </a:r>
            <a:r>
              <a:rPr/>
              <a:t> </a:t>
            </a:r>
            <a:r>
              <a:rPr/>
              <a:t>comparisons,</a:t>
            </a:r>
            <a:r>
              <a:rPr/>
              <a:t> </a:t>
            </a:r>
            <a:r>
              <a:rPr/>
              <a:t>they</a:t>
            </a:r>
            <a:r>
              <a:rPr/>
              <a:t> </a:t>
            </a:r>
            <a:r>
              <a:rPr/>
              <a:t>rank</a:t>
            </a:r>
            <a:r>
              <a:rPr/>
              <a:t> </a:t>
            </a:r>
            <a:r>
              <a:rPr/>
              <a:t>from</a:t>
            </a:r>
            <a:r>
              <a:rPr/>
              <a:t> </a:t>
            </a:r>
            <a:r>
              <a:rPr/>
              <a:t>easiest</a:t>
            </a:r>
            <a:r>
              <a:rPr/>
              <a:t> </a:t>
            </a:r>
            <a:r>
              <a:rPr/>
              <a:t>to</a:t>
            </a:r>
            <a:r>
              <a:rPr/>
              <a:t> </a:t>
            </a:r>
            <a:r>
              <a:rPr/>
              <a:t>hardest</a:t>
            </a:r>
            <a:r>
              <a:rPr/>
              <a:t> </a:t>
            </a:r>
            <a:r>
              <a:rPr/>
              <a:t>as</a:t>
            </a:r>
            <a:r>
              <a:rPr/>
              <a:t> </a:t>
            </a:r>
            <a:r>
              <a:rPr/>
              <a:t>comparisons</a:t>
            </a:r>
            <a:r>
              <a:rPr/>
              <a:t> </a:t>
            </a:r>
            <a:r>
              <a:rPr/>
              <a:t>of</a:t>
            </a:r>
            <a:r>
              <a:rPr/>
              <a:t> </a:t>
            </a:r>
            <a:r>
              <a:rPr/>
              <a:t>position,</a:t>
            </a:r>
            <a:r>
              <a:rPr/>
              <a:t> </a:t>
            </a:r>
            <a:r>
              <a:rPr/>
              <a:t>length,</a:t>
            </a:r>
            <a:r>
              <a:rPr/>
              <a:t> </a:t>
            </a:r>
            <a:r>
              <a:rPr/>
              <a:t>angle,</a:t>
            </a:r>
            <a:r>
              <a:rPr/>
              <a:t> </a:t>
            </a:r>
            <a:r>
              <a:rPr/>
              <a:t>area,</a:t>
            </a:r>
            <a:r>
              <a:rPr/>
              <a:t> </a:t>
            </a:r>
            <a:r>
              <a:rPr/>
              <a:t>volune,</a:t>
            </a:r>
            <a:r>
              <a:rPr/>
              <a:t> </a:t>
            </a:r>
            <a:r>
              <a:rPr/>
              <a:t>and</a:t>
            </a:r>
            <a:r>
              <a:rPr/>
              <a:t> </a:t>
            </a:r>
            <a:r>
              <a:rPr/>
              <a:t>color.</a:t>
            </a:r>
          </a:p>
          <a:p>
            <a:pPr lvl="0" marL="0" indent="0">
              <a:buNone/>
            </a:pPr>
          </a:p>
          <a:p>
            <a:pPr lvl="0" marL="0" indent="0">
              <a:buNone/>
            </a:pPr>
            <a:r>
              <a:rPr/>
              <a:t>(NOte</a:t>
            </a:r>
            <a:r>
              <a:rPr/>
              <a:t> </a:t>
            </a:r>
            <a:r>
              <a:rPr/>
              <a:t>to</a:t>
            </a:r>
            <a:r>
              <a:rPr/>
              <a:t> </a:t>
            </a:r>
            <a:r>
              <a:rPr/>
              <a:t>myself)</a:t>
            </a:r>
            <a:r>
              <a:rPr/>
              <a:t> </a:t>
            </a:r>
            <a:r>
              <a:rPr/>
              <a:t>Another</a:t>
            </a:r>
            <a:r>
              <a:rPr/>
              <a:t> </a:t>
            </a:r>
            <a:r>
              <a:rPr/>
              <a:t>important</a:t>
            </a:r>
            <a:r>
              <a:rPr/>
              <a:t> </a:t>
            </a:r>
            <a:r>
              <a:rPr/>
              <a:t>visual</a:t>
            </a:r>
            <a:r>
              <a:rPr/>
              <a:t> </a:t>
            </a:r>
            <a:r>
              <a:rPr/>
              <a:t>task</a:t>
            </a:r>
            <a:r>
              <a:rPr/>
              <a:t> </a:t>
            </a:r>
            <a:r>
              <a:rPr/>
              <a:t>is</a:t>
            </a:r>
            <a:r>
              <a:rPr/>
              <a:t> </a:t>
            </a:r>
            <a:r>
              <a:rPr/>
              <a:t>“</a:t>
            </a:r>
            <a:r>
              <a:rPr/>
              <a:t>look</a:t>
            </a:r>
            <a:r>
              <a:rPr/>
              <a:t> </a:t>
            </a:r>
            <a:r>
              <a:rPr/>
              <a:t>up</a:t>
            </a:r>
            <a:r>
              <a:rPr/>
              <a:t>”</a:t>
            </a:r>
            <a:r>
              <a:rPr/>
              <a:t> </a:t>
            </a:r>
            <a:r>
              <a:rPr/>
              <a:t>or</a:t>
            </a:r>
            <a:r>
              <a:rPr/>
              <a:t> </a:t>
            </a:r>
            <a:r>
              <a:rPr/>
              <a:t>the</a:t>
            </a:r>
            <a:r>
              <a:rPr/>
              <a:t> </a:t>
            </a:r>
            <a:r>
              <a:rPr/>
              <a:t>ability</a:t>
            </a:r>
            <a:r>
              <a:rPr/>
              <a:t> </a:t>
            </a:r>
            <a:r>
              <a:rPr/>
              <a:t>to</a:t>
            </a:r>
            <a:r>
              <a:rPr/>
              <a:t> </a:t>
            </a:r>
            <a:r>
              <a:rPr/>
              <a:t>rapidly</a:t>
            </a:r>
            <a:r>
              <a:rPr/>
              <a:t> </a:t>
            </a:r>
            <a:r>
              <a:rPr/>
              <a:t>identify</a:t>
            </a:r>
            <a:r>
              <a:rPr/>
              <a:t> </a:t>
            </a:r>
            <a:r>
              <a:rPr/>
              <a:t>a</a:t>
            </a:r>
            <a:r>
              <a:rPr/>
              <a:t> </a:t>
            </a:r>
            <a:r>
              <a:rPr/>
              <a:t>particular</a:t>
            </a:r>
            <a:r>
              <a:rPr/>
              <a:t> </a:t>
            </a:r>
            <a:r>
              <a:rPr/>
              <a:t>component</a:t>
            </a:r>
            <a:r>
              <a:rPr/>
              <a:t> </a:t>
            </a:r>
            <a:r>
              <a:rPr/>
              <a:t>of</a:t>
            </a:r>
            <a:r>
              <a:rPr/>
              <a:t> </a:t>
            </a:r>
            <a:r>
              <a:rPr/>
              <a:t>a</a:t>
            </a:r>
            <a:r>
              <a:rPr/>
              <a:t> </a:t>
            </a:r>
            <a:r>
              <a:rPr/>
              <a:t>visualization.</a:t>
            </a:r>
            <a:r>
              <a:rPr/>
              <a:t> </a:t>
            </a:r>
            <a:r>
              <a:rPr/>
              <a:t>A</a:t>
            </a:r>
            <a:r>
              <a:rPr/>
              <a:t> </a:t>
            </a:r>
            <a:r>
              <a:rPr/>
              <a:t>table</a:t>
            </a:r>
            <a:r>
              <a:rPr/>
              <a:t> </a:t>
            </a:r>
            <a:r>
              <a:rPr/>
              <a:t>is</a:t>
            </a:r>
            <a:r>
              <a:rPr/>
              <a:t> </a:t>
            </a:r>
            <a:r>
              <a:rPr/>
              <a:t>the</a:t>
            </a:r>
            <a:r>
              <a:rPr/>
              <a:t> </a:t>
            </a:r>
            <a:r>
              <a:rPr/>
              <a:t>best</a:t>
            </a:r>
            <a:r>
              <a:rPr/>
              <a:t> </a:t>
            </a:r>
            <a:r>
              <a:rPr/>
              <a:t>tool</a:t>
            </a:r>
            <a:r>
              <a:rPr/>
              <a:t> </a:t>
            </a:r>
            <a:r>
              <a:rPr/>
              <a:t>for</a:t>
            </a:r>
            <a:r>
              <a:rPr/>
              <a:t> </a:t>
            </a:r>
            <a:r>
              <a:rPr/>
              <a:t>look</a:t>
            </a:r>
            <a:r>
              <a:rPr/>
              <a:t> </a:t>
            </a:r>
            <a:r>
              <a:rPr/>
              <a:t>up,</a:t>
            </a:r>
            <a:r>
              <a:rPr/>
              <a:t> </a:t>
            </a:r>
            <a:r>
              <a:rPr/>
              <a:t>but</a:t>
            </a:r>
            <a:r>
              <a:rPr/>
              <a:t> </a:t>
            </a:r>
            <a:r>
              <a:rPr/>
              <a:t>moving</a:t>
            </a:r>
            <a:r>
              <a:rPr/>
              <a:t> </a:t>
            </a:r>
            <a:r>
              <a:rPr/>
              <a:t>a</a:t>
            </a:r>
            <a:r>
              <a:rPr/>
              <a:t> </a:t>
            </a:r>
            <a:r>
              <a:rPr/>
              <a:t>legend</a:t>
            </a:r>
            <a:r>
              <a:rPr/>
              <a:t> </a:t>
            </a:r>
            <a:r>
              <a:rPr/>
              <a:t>to</a:t>
            </a:r>
            <a:r>
              <a:rPr/>
              <a:t> </a:t>
            </a:r>
            <a:r>
              <a:rPr/>
              <a:t>a</a:t>
            </a:r>
            <a:r>
              <a:rPr/>
              <a:t> </a:t>
            </a:r>
            <a:r>
              <a:rPr/>
              <a:t>more</a:t>
            </a:r>
            <a:r>
              <a:rPr/>
              <a:t> </a:t>
            </a:r>
            <a:r>
              <a:rPr/>
              <a:t>prominent</a:t>
            </a:r>
            <a:r>
              <a:rPr/>
              <a:t> </a:t>
            </a:r>
            <a:r>
              <a:rPr/>
              <a:t>location</a:t>
            </a:r>
            <a:r>
              <a:rPr/>
              <a:t> </a:t>
            </a:r>
            <a:r>
              <a:rPr/>
              <a:t>or</a:t>
            </a:r>
            <a:r>
              <a:rPr/>
              <a:t> </a:t>
            </a:r>
            <a:r>
              <a:rPr/>
              <a:t>replacing</a:t>
            </a:r>
            <a:r>
              <a:rPr/>
              <a:t> </a:t>
            </a:r>
            <a:r>
              <a:rPr/>
              <a:t>it</a:t>
            </a:r>
            <a:r>
              <a:rPr/>
              <a:t> </a:t>
            </a:r>
            <a:r>
              <a:rPr/>
              <a:t>with</a:t>
            </a:r>
            <a:r>
              <a:rPr/>
              <a:t> </a:t>
            </a:r>
            <a:r>
              <a:rPr/>
              <a:t>labels</a:t>
            </a:r>
            <a:r>
              <a:rPr/>
              <a:t> </a:t>
            </a:r>
            <a:r>
              <a:rPr/>
              <a:t>placed</a:t>
            </a:r>
            <a:r>
              <a:rPr/>
              <a:t> </a:t>
            </a:r>
            <a:r>
              <a:rPr/>
              <a:t>directly</a:t>
            </a:r>
            <a:r>
              <a:rPr/>
              <a:t> </a:t>
            </a:r>
            <a:r>
              <a:rPr/>
              <a:t>on</a:t>
            </a:r>
            <a:r>
              <a:rPr/>
              <a:t> </a:t>
            </a:r>
            <a:r>
              <a:rPr/>
              <a:t>the</a:t>
            </a:r>
            <a:r>
              <a:rPr/>
              <a:t> </a:t>
            </a:r>
            <a:r>
              <a:rPr/>
              <a:t>graphs</a:t>
            </a:r>
            <a:r>
              <a:rPr/>
              <a:t> </a:t>
            </a:r>
            <a:r>
              <a:rPr/>
              <a:t>can</a:t>
            </a:r>
            <a:r>
              <a:rPr/>
              <a:t> </a:t>
            </a:r>
            <a:r>
              <a:rPr/>
              <a:t>often</a:t>
            </a:r>
            <a:r>
              <a:rPr/>
              <a:t> </a:t>
            </a:r>
            <a:r>
              <a:rPr/>
              <a:t>help.</a:t>
            </a:r>
            <a:r>
              <a:rPr/>
              <a:t> </a:t>
            </a:r>
            <a:r>
              <a:rPr/>
              <a:t>Alphabetical</a:t>
            </a:r>
            <a:r>
              <a:rPr/>
              <a:t> </a:t>
            </a:r>
            <a:r>
              <a:rPr/>
              <a:t>lists</a:t>
            </a:r>
            <a:r>
              <a:rPr/>
              <a:t> </a:t>
            </a:r>
            <a:r>
              <a:rPr/>
              <a:t>in</a:t>
            </a:r>
            <a:r>
              <a:rPr/>
              <a:t> </a:t>
            </a:r>
            <a:r>
              <a:rPr/>
              <a:t>legends</a:t>
            </a:r>
            <a:r>
              <a:rPr/>
              <a:t> </a:t>
            </a:r>
            <a:r>
              <a:rPr/>
              <a:t>and</a:t>
            </a:r>
            <a:r>
              <a:rPr/>
              <a:t> </a:t>
            </a:r>
            <a:r>
              <a:rPr/>
              <a:t>in</a:t>
            </a:r>
            <a:r>
              <a:rPr/>
              <a:t> </a:t>
            </a:r>
            <a:r>
              <a:rPr/>
              <a:t>bar</a:t>
            </a:r>
            <a:r>
              <a:rPr/>
              <a:t> </a:t>
            </a:r>
            <a:r>
              <a:rPr/>
              <a:t>placements</a:t>
            </a:r>
            <a:r>
              <a:rPr/>
              <a:t> </a:t>
            </a:r>
            <a:r>
              <a:rPr/>
              <a:t>can</a:t>
            </a:r>
            <a:r>
              <a:rPr/>
              <a:t> </a:t>
            </a:r>
            <a:r>
              <a:rPr/>
              <a:t>also</a:t>
            </a:r>
            <a:r>
              <a:rPr/>
              <a:t> </a:t>
            </a:r>
            <a:r>
              <a:rPr/>
              <a:t>improve</a:t>
            </a:r>
            <a:r>
              <a:rPr/>
              <a:t> </a:t>
            </a:r>
            <a:r>
              <a:rPr/>
              <a:t>the</a:t>
            </a:r>
            <a:r>
              <a:rPr/>
              <a:t> </a:t>
            </a:r>
            <a:r>
              <a:rPr/>
              <a:t>speed</a:t>
            </a:r>
            <a:r>
              <a:rPr/>
              <a:t> </a:t>
            </a:r>
            <a:r>
              <a:rPr/>
              <a:t>and</a:t>
            </a:r>
            <a:r>
              <a:rPr/>
              <a:t> </a:t>
            </a:r>
            <a:r>
              <a:rPr/>
              <a:t>accuracy</a:t>
            </a:r>
            <a:r>
              <a:rPr/>
              <a:t> </a:t>
            </a:r>
            <a:r>
              <a:rPr/>
              <a:t>of</a:t>
            </a:r>
            <a:r>
              <a:rPr/>
              <a:t> </a:t>
            </a:r>
            <a:r>
              <a:rPr/>
              <a:t>lookup.</a:t>
            </a:r>
            <a:r>
              <a:rPr/>
              <a:t> </a:t>
            </a:r>
            <a:r>
              <a:rPr/>
              <a:t>The</a:t>
            </a:r>
            <a:r>
              <a:rPr/>
              <a:t> </a:t>
            </a:r>
            <a:r>
              <a:rPr/>
              <a:t>use</a:t>
            </a:r>
            <a:r>
              <a:rPr/>
              <a:t> </a:t>
            </a:r>
            <a:r>
              <a:rPr/>
              <a:t>of</a:t>
            </a:r>
            <a:r>
              <a:rPr/>
              <a:t> </a:t>
            </a:r>
            <a:r>
              <a:rPr/>
              <a:t>an</a:t>
            </a:r>
            <a:r>
              <a:rPr/>
              <a:t> </a:t>
            </a:r>
            <a:r>
              <a:rPr/>
              <a:t>accent</a:t>
            </a:r>
            <a:r>
              <a:rPr/>
              <a:t> </a:t>
            </a:r>
            <a:r>
              <a:rPr/>
              <a:t>color</a:t>
            </a:r>
            <a:r>
              <a:rPr/>
              <a:t> </a:t>
            </a:r>
            <a:r>
              <a:rPr/>
              <a:t>helps,</a:t>
            </a:r>
            <a:r>
              <a:rPr/>
              <a:t> </a:t>
            </a:r>
            <a:r>
              <a:rPr/>
              <a:t>if</a:t>
            </a:r>
            <a:r>
              <a:rPr/>
              <a:t> </a:t>
            </a:r>
            <a:r>
              <a:rPr/>
              <a:t>you</a:t>
            </a:r>
            <a:r>
              <a:rPr/>
              <a:t> </a:t>
            </a:r>
            <a:r>
              <a:rPr/>
              <a:t>know</a:t>
            </a:r>
            <a:r>
              <a:rPr/>
              <a:t> </a:t>
            </a:r>
            <a:r>
              <a:rPr/>
              <a:t>in</a:t>
            </a:r>
            <a:r>
              <a:rPr/>
              <a:t> </a:t>
            </a:r>
            <a:r>
              <a:rPr/>
              <a:t>advance</a:t>
            </a:r>
            <a:r>
              <a:rPr/>
              <a:t> </a:t>
            </a:r>
            <a:r>
              <a:rPr/>
              <a:t>what</a:t>
            </a:r>
            <a:r>
              <a:rPr/>
              <a:t> </a:t>
            </a:r>
            <a:r>
              <a:rPr/>
              <a:t>component</a:t>
            </a:r>
            <a:r>
              <a:rPr/>
              <a:t> </a:t>
            </a:r>
            <a:r>
              <a:rPr/>
              <a:t>your</a:t>
            </a:r>
            <a:r>
              <a:rPr/>
              <a:t> </a:t>
            </a:r>
            <a:r>
              <a:rPr/>
              <a:t>viewers</a:t>
            </a:r>
            <a:r>
              <a:rPr/>
              <a:t> </a:t>
            </a:r>
            <a:r>
              <a:rPr/>
              <a:t>are</a:t>
            </a:r>
            <a:r>
              <a:rPr/>
              <a:t> </a:t>
            </a:r>
            <a:r>
              <a:rPr/>
              <a:t>going</a:t>
            </a:r>
            <a:r>
              <a:rPr/>
              <a:t> </a:t>
            </a:r>
            <a:r>
              <a:rPr/>
              <a:t>to</a:t>
            </a:r>
            <a:r>
              <a:rPr/>
              <a:t> </a:t>
            </a:r>
            <a:r>
              <a:rPr/>
              <a:t>want</a:t>
            </a:r>
            <a:r>
              <a:rPr/>
              <a:t> </a:t>
            </a:r>
            <a:r>
              <a:rPr/>
              <a:t>to</a:t>
            </a:r>
            <a:r>
              <a:rPr/>
              <a:t> </a:t>
            </a:r>
            <a:r>
              <a:rPr/>
              <a:t>look</a:t>
            </a:r>
            <a:r>
              <a:rPr/>
              <a:t> </a:t>
            </a:r>
            <a:r>
              <a:rPr/>
              <a:t>up.</a:t>
            </a:r>
          </a:p>
        </p:txBody>
      </p:sp>
      <p:sp>
        <p:nvSpPr>
          <p:cNvPr id="4" name="Slide Number Placeholder 3"/>
          <p:cNvSpPr>
            <a:spLocks noGrp="1"/>
          </p:cNvSpPr>
          <p:nvPr>
            <p:ph type="sldNum" sz="quarter" idx="10"/>
          </p:nvPr>
        </p:nvSpPr>
        <p:spPr/>
        <p:txBody>
          <a:bodyPr/>
          <a:lstStyle/>
          <a:p>
            <a:fld id="{18BDFEC3-8487-43E8-A154-7C12CBC1FFF2}" type="slidenum">
              <a:rPr lang="en-US"/>
              <a:t>88</a:t>
            </a:fld>
            <a:endParaRPr lang="en-US"/>
          </a:p>
        </p:txBody>
      </p:sp>
    </p:spTree>
  </p:cSld>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Bar</a:t>
            </a:r>
            <a:r>
              <a:rPr/>
              <a:t> </a:t>
            </a:r>
            <a:r>
              <a:rPr/>
              <a:t>charts</a:t>
            </a:r>
            <a:r>
              <a:rPr/>
              <a:t> </a:t>
            </a:r>
            <a:r>
              <a:rPr/>
              <a:t>are</a:t>
            </a:r>
            <a:r>
              <a:rPr/>
              <a:t> </a:t>
            </a:r>
            <a:r>
              <a:rPr/>
              <a:t>different</a:t>
            </a:r>
            <a:r>
              <a:rPr/>
              <a:t> </a:t>
            </a:r>
            <a:r>
              <a:rPr/>
              <a:t>than</a:t>
            </a:r>
            <a:r>
              <a:rPr/>
              <a:t> </a:t>
            </a:r>
            <a:r>
              <a:rPr/>
              <a:t>point</a:t>
            </a:r>
            <a:r>
              <a:rPr/>
              <a:t> </a:t>
            </a:r>
            <a:r>
              <a:rPr/>
              <a:t>charts.</a:t>
            </a:r>
            <a:r>
              <a:rPr/>
              <a:t> </a:t>
            </a:r>
            <a:r>
              <a:rPr/>
              <a:t>There</a:t>
            </a:r>
            <a:r>
              <a:rPr/>
              <a:t> </a:t>
            </a:r>
            <a:r>
              <a:rPr/>
              <a:t>are</a:t>
            </a:r>
            <a:r>
              <a:rPr/>
              <a:t> </a:t>
            </a:r>
            <a:r>
              <a:rPr/>
              <a:t>usually</a:t>
            </a:r>
            <a:r>
              <a:rPr/>
              <a:t> </a:t>
            </a:r>
            <a:r>
              <a:rPr/>
              <a:t>only</a:t>
            </a:r>
            <a:r>
              <a:rPr/>
              <a:t> </a:t>
            </a:r>
            <a:r>
              <a:rPr/>
              <a:t>a</a:t>
            </a:r>
            <a:r>
              <a:rPr/>
              <a:t> </a:t>
            </a:r>
            <a:r>
              <a:rPr/>
              <a:t>few</a:t>
            </a:r>
            <a:r>
              <a:rPr/>
              <a:t> </a:t>
            </a:r>
            <a:r>
              <a:rPr/>
              <a:t>bars.</a:t>
            </a:r>
            <a:r>
              <a:rPr/>
              <a:t> </a:t>
            </a:r>
            <a:r>
              <a:rPr/>
              <a:t>These</a:t>
            </a:r>
            <a:r>
              <a:rPr/>
              <a:t> </a:t>
            </a:r>
            <a:r>
              <a:rPr/>
              <a:t>bars</a:t>
            </a:r>
            <a:r>
              <a:rPr/>
              <a:t> </a:t>
            </a:r>
            <a:r>
              <a:rPr/>
              <a:t>usually</a:t>
            </a:r>
            <a:r>
              <a:rPr/>
              <a:t> </a:t>
            </a:r>
            <a:r>
              <a:rPr/>
              <a:t>represent</a:t>
            </a:r>
            <a:r>
              <a:rPr/>
              <a:t> </a:t>
            </a:r>
            <a:r>
              <a:rPr/>
              <a:t>a</a:t>
            </a:r>
            <a:r>
              <a:rPr/>
              <a:t> </a:t>
            </a:r>
            <a:r>
              <a:rPr/>
              <a:t>summary</a:t>
            </a:r>
            <a:r>
              <a:rPr/>
              <a:t> </a:t>
            </a:r>
            <a:r>
              <a:rPr/>
              <a:t>statistic,</a:t>
            </a:r>
            <a:r>
              <a:rPr/>
              <a:t> </a:t>
            </a:r>
            <a:r>
              <a:rPr/>
              <a:t>like</a:t>
            </a:r>
            <a:r>
              <a:rPr/>
              <a:t> </a:t>
            </a:r>
            <a:r>
              <a:rPr/>
              <a:t>a</a:t>
            </a:r>
            <a:r>
              <a:rPr/>
              <a:t> </a:t>
            </a:r>
            <a:r>
              <a:rPr/>
              <a:t>count,</a:t>
            </a:r>
            <a:r>
              <a:rPr/>
              <a:t> </a:t>
            </a:r>
            <a:r>
              <a:rPr/>
              <a:t>percent,</a:t>
            </a:r>
            <a:r>
              <a:rPr/>
              <a:t> </a:t>
            </a:r>
            <a:r>
              <a:rPr/>
              <a:t>average,</a:t>
            </a:r>
            <a:r>
              <a:rPr/>
              <a:t> </a:t>
            </a:r>
            <a:r>
              <a:rPr/>
              <a:t>or</a:t>
            </a:r>
            <a:r>
              <a:rPr/>
              <a:t> </a:t>
            </a:r>
            <a:r>
              <a:rPr/>
              <a:t>total.</a:t>
            </a:r>
          </a:p>
          <a:p>
            <a:pPr lvl="0" marL="0" indent="0">
              <a:buNone/>
            </a:pPr>
          </a:p>
          <a:p>
            <a:pPr lvl="0" marL="0" indent="0">
              <a:buNone/>
            </a:pPr>
            <a:r>
              <a:rPr/>
              <a:t>There</a:t>
            </a:r>
            <a:r>
              <a:rPr/>
              <a:t> </a:t>
            </a:r>
            <a:r>
              <a:rPr/>
              <a:t>is</a:t>
            </a:r>
            <a:r>
              <a:rPr/>
              <a:t> </a:t>
            </a:r>
            <a:r>
              <a:rPr/>
              <a:t>a</a:t>
            </a:r>
            <a:r>
              <a:rPr/>
              <a:t> </a:t>
            </a:r>
            <a:r>
              <a:rPr/>
              <a:t>technical</a:t>
            </a:r>
            <a:r>
              <a:rPr/>
              <a:t> </a:t>
            </a:r>
            <a:r>
              <a:rPr/>
              <a:t>distinction</a:t>
            </a:r>
            <a:r>
              <a:rPr/>
              <a:t> </a:t>
            </a:r>
            <a:r>
              <a:rPr/>
              <a:t>between</a:t>
            </a:r>
            <a:r>
              <a:rPr/>
              <a:t> </a:t>
            </a:r>
            <a:r>
              <a:rPr/>
              <a:t>a</a:t>
            </a:r>
            <a:r>
              <a:rPr/>
              <a:t> </a:t>
            </a:r>
            <a:r>
              <a:rPr/>
              <a:t>bar</a:t>
            </a:r>
            <a:r>
              <a:rPr/>
              <a:t> </a:t>
            </a:r>
            <a:r>
              <a:rPr/>
              <a:t>chart</a:t>
            </a:r>
            <a:r>
              <a:rPr/>
              <a:t> </a:t>
            </a:r>
            <a:r>
              <a:rPr/>
              <a:t>and</a:t>
            </a:r>
            <a:r>
              <a:rPr/>
              <a:t> </a:t>
            </a:r>
            <a:r>
              <a:rPr/>
              <a:t>a</a:t>
            </a:r>
            <a:r>
              <a:rPr/>
              <a:t> </a:t>
            </a:r>
            <a:r>
              <a:rPr/>
              <a:t>histogram.</a:t>
            </a:r>
            <a:r>
              <a:rPr/>
              <a:t> </a:t>
            </a:r>
            <a:r>
              <a:rPr/>
              <a:t>Histograms</a:t>
            </a:r>
            <a:r>
              <a:rPr/>
              <a:t> </a:t>
            </a:r>
            <a:r>
              <a:rPr/>
              <a:t>are</a:t>
            </a:r>
            <a:r>
              <a:rPr/>
              <a:t> </a:t>
            </a:r>
            <a:r>
              <a:rPr/>
              <a:t>a</a:t>
            </a:r>
            <a:r>
              <a:rPr/>
              <a:t> </a:t>
            </a:r>
            <a:r>
              <a:rPr/>
              <a:t>great</a:t>
            </a:r>
            <a:r>
              <a:rPr/>
              <a:t> </a:t>
            </a:r>
            <a:r>
              <a:rPr/>
              <a:t>diagnostic</a:t>
            </a:r>
            <a:r>
              <a:rPr/>
              <a:t> </a:t>
            </a:r>
            <a:r>
              <a:rPr/>
              <a:t>tool,</a:t>
            </a:r>
            <a:r>
              <a:rPr/>
              <a:t> </a:t>
            </a:r>
            <a:r>
              <a:rPr/>
              <a:t>but</a:t>
            </a:r>
            <a:r>
              <a:rPr/>
              <a:t> </a:t>
            </a:r>
            <a:r>
              <a:rPr/>
              <a:t>usually</a:t>
            </a:r>
            <a:r>
              <a:rPr/>
              <a:t> </a:t>
            </a:r>
            <a:r>
              <a:rPr/>
              <a:t>ends</a:t>
            </a:r>
            <a:r>
              <a:rPr/>
              <a:t> </a:t>
            </a:r>
            <a:r>
              <a:rPr/>
              <a:t>up</a:t>
            </a:r>
            <a:r>
              <a:rPr/>
              <a:t> </a:t>
            </a:r>
            <a:r>
              <a:rPr/>
              <a:t>on</a:t>
            </a:r>
            <a:r>
              <a:rPr/>
              <a:t> </a:t>
            </a:r>
            <a:r>
              <a:rPr/>
              <a:t>the</a:t>
            </a:r>
            <a:r>
              <a:rPr/>
              <a:t> </a:t>
            </a:r>
            <a:r>
              <a:rPr/>
              <a:t>cutting</a:t>
            </a:r>
            <a:r>
              <a:rPr/>
              <a:t> </a:t>
            </a:r>
            <a:r>
              <a:rPr/>
              <a:t>room</a:t>
            </a:r>
            <a:r>
              <a:rPr/>
              <a:t> </a:t>
            </a:r>
            <a:r>
              <a:rPr/>
              <a:t>floor.</a:t>
            </a:r>
            <a:r>
              <a:rPr/>
              <a:t> </a:t>
            </a:r>
            <a:r>
              <a:rPr/>
              <a:t>So</a:t>
            </a:r>
            <a:r>
              <a:rPr/>
              <a:t> </a:t>
            </a:r>
            <a:r>
              <a:rPr/>
              <a:t>I</a:t>
            </a:r>
            <a:r>
              <a:rPr/>
              <a:t> </a:t>
            </a:r>
            <a:r>
              <a:rPr/>
              <a:t>won’t</a:t>
            </a:r>
            <a:r>
              <a:rPr/>
              <a:t> </a:t>
            </a:r>
            <a:r>
              <a:rPr/>
              <a:t>be</a:t>
            </a:r>
            <a:r>
              <a:rPr/>
              <a:t> </a:t>
            </a:r>
            <a:r>
              <a:rPr/>
              <a:t>talking</a:t>
            </a:r>
            <a:r>
              <a:rPr/>
              <a:t> </a:t>
            </a:r>
            <a:r>
              <a:rPr/>
              <a:t>about</a:t>
            </a:r>
            <a:r>
              <a:rPr/>
              <a:t> </a:t>
            </a:r>
            <a:r>
              <a:rPr/>
              <a:t>it</a:t>
            </a:r>
            <a:r>
              <a:rPr/>
              <a:t> </a:t>
            </a:r>
            <a:r>
              <a:rPr/>
              <a:t>much,</a:t>
            </a:r>
            <a:r>
              <a:rPr/>
              <a:t> </a:t>
            </a:r>
            <a:r>
              <a:rPr/>
              <a:t>if</a:t>
            </a:r>
            <a:r>
              <a:rPr/>
              <a:t> </a:t>
            </a:r>
            <a:r>
              <a:rPr/>
              <a:t>at</a:t>
            </a:r>
            <a:r>
              <a:rPr/>
              <a:t> </a:t>
            </a:r>
            <a:r>
              <a:rPr/>
              <a:t>all,</a:t>
            </a:r>
            <a:r>
              <a:rPr/>
              <a:t> </a:t>
            </a:r>
            <a:r>
              <a:rPr/>
              <a:t>in</a:t>
            </a:r>
            <a:r>
              <a:rPr/>
              <a:t> </a:t>
            </a:r>
            <a:r>
              <a:rPr/>
              <a:t>this</a:t>
            </a:r>
            <a:r>
              <a:rPr/>
              <a:t> </a:t>
            </a:r>
            <a:r>
              <a:rPr/>
              <a:t>workshop.</a:t>
            </a:r>
          </a:p>
        </p:txBody>
      </p:sp>
      <p:sp>
        <p:nvSpPr>
          <p:cNvPr id="4" name="Slide Number Placeholder 3"/>
          <p:cNvSpPr>
            <a:spLocks noGrp="1"/>
          </p:cNvSpPr>
          <p:nvPr>
            <p:ph type="sldNum" sz="quarter" idx="10"/>
          </p:nvPr>
        </p:nvSpPr>
        <p:spPr/>
        <p:txBody>
          <a:bodyPr/>
          <a:lstStyle/>
          <a:p>
            <a:fld id="{18BDFEC3-8487-43E8-A154-7C12CBC1FFF2}" type="slidenum">
              <a:rPr lang="en-US"/>
              <a:t>89</a:t>
            </a:fld>
            <a:endParaRPr lang="en-US"/>
          </a:p>
        </p:txBody>
      </p:sp>
    </p:spTree>
  </p:cSld>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Recall</a:t>
            </a:r>
            <a:r>
              <a:rPr/>
              <a:t> </a:t>
            </a:r>
            <a:r>
              <a:rPr/>
              <a:t>that</a:t>
            </a:r>
            <a:r>
              <a:rPr/>
              <a:t> </a:t>
            </a:r>
            <a:r>
              <a:rPr/>
              <a:t>aesthetics</a:t>
            </a:r>
            <a:r>
              <a:rPr/>
              <a:t> </a:t>
            </a:r>
            <a:r>
              <a:rPr/>
              <a:t>are</a:t>
            </a:r>
            <a:r>
              <a:rPr/>
              <a:t> </a:t>
            </a:r>
            <a:r>
              <a:rPr/>
              <a:t>visual</a:t>
            </a:r>
            <a:r>
              <a:rPr/>
              <a:t> </a:t>
            </a:r>
            <a:r>
              <a:rPr/>
              <a:t>attributes</a:t>
            </a:r>
            <a:r>
              <a:rPr/>
              <a:t> </a:t>
            </a:r>
            <a:r>
              <a:rPr/>
              <a:t>associated</a:t>
            </a:r>
            <a:r>
              <a:rPr/>
              <a:t> </a:t>
            </a:r>
            <a:r>
              <a:rPr/>
              <a:t>with</a:t>
            </a:r>
            <a:r>
              <a:rPr/>
              <a:t> </a:t>
            </a:r>
            <a:r>
              <a:rPr/>
              <a:t>a</a:t>
            </a:r>
            <a:r>
              <a:rPr/>
              <a:t> </a:t>
            </a:r>
            <a:r>
              <a:rPr/>
              <a:t>geometry/mark.</a:t>
            </a:r>
            <a:r>
              <a:rPr/>
              <a:t> </a:t>
            </a:r>
            <a:r>
              <a:rPr/>
              <a:t>You</a:t>
            </a:r>
            <a:r>
              <a:rPr/>
              <a:t> </a:t>
            </a:r>
            <a:r>
              <a:rPr/>
              <a:t>can</a:t>
            </a:r>
            <a:r>
              <a:rPr/>
              <a:t> </a:t>
            </a:r>
            <a:r>
              <a:rPr/>
              <a:t>map</a:t>
            </a:r>
            <a:r>
              <a:rPr/>
              <a:t> </a:t>
            </a:r>
            <a:r>
              <a:rPr/>
              <a:t>variables</a:t>
            </a:r>
            <a:r>
              <a:rPr/>
              <a:t> </a:t>
            </a:r>
            <a:r>
              <a:rPr/>
              <a:t>to</a:t>
            </a:r>
            <a:r>
              <a:rPr/>
              <a:t> </a:t>
            </a:r>
            <a:r>
              <a:rPr/>
              <a:t>the</a:t>
            </a:r>
            <a:r>
              <a:rPr/>
              <a:t> </a:t>
            </a:r>
            <a:r>
              <a:rPr/>
              <a:t>location,</a:t>
            </a:r>
            <a:r>
              <a:rPr/>
              <a:t> </a:t>
            </a:r>
            <a:r>
              <a:rPr/>
              <a:t>size,</a:t>
            </a:r>
            <a:r>
              <a:rPr/>
              <a:t> </a:t>
            </a:r>
            <a:r>
              <a:rPr/>
              <a:t>and/or</a:t>
            </a:r>
            <a:r>
              <a:rPr/>
              <a:t> </a:t>
            </a:r>
            <a:r>
              <a:rPr/>
              <a:t>color</a:t>
            </a:r>
            <a:r>
              <a:rPr/>
              <a:t> </a:t>
            </a:r>
            <a:r>
              <a:rPr/>
              <a:t>of</a:t>
            </a:r>
            <a:r>
              <a:rPr/>
              <a:t> </a:t>
            </a:r>
            <a:r>
              <a:rPr/>
              <a:t>bars,</a:t>
            </a:r>
            <a:r>
              <a:rPr/>
              <a:t> </a:t>
            </a:r>
            <a:r>
              <a:rPr/>
              <a:t>but</a:t>
            </a:r>
            <a:r>
              <a:rPr/>
              <a:t> </a:t>
            </a:r>
            <a:r>
              <a:rPr/>
              <a:t>you</a:t>
            </a:r>
            <a:r>
              <a:rPr/>
              <a:t> </a:t>
            </a:r>
            <a:r>
              <a:rPr/>
              <a:t>cannot</a:t>
            </a:r>
            <a:r>
              <a:rPr/>
              <a:t> </a:t>
            </a:r>
            <a:r>
              <a:rPr/>
              <a:t>assign</a:t>
            </a:r>
            <a:r>
              <a:rPr/>
              <a:t> </a:t>
            </a:r>
            <a:r>
              <a:rPr/>
              <a:t>a</a:t>
            </a:r>
            <a:r>
              <a:rPr/>
              <a:t> </a:t>
            </a:r>
            <a:r>
              <a:rPr/>
              <a:t>variable</a:t>
            </a:r>
            <a:r>
              <a:rPr/>
              <a:t> </a:t>
            </a:r>
            <a:r>
              <a:rPr/>
              <a:t>to</a:t>
            </a:r>
            <a:r>
              <a:rPr/>
              <a:t> </a:t>
            </a:r>
            <a:r>
              <a:rPr/>
              <a:t>the</a:t>
            </a:r>
            <a:r>
              <a:rPr/>
              <a:t> </a:t>
            </a:r>
            <a:r>
              <a:rPr/>
              <a:t>shape</a:t>
            </a:r>
            <a:r>
              <a:rPr/>
              <a:t> </a:t>
            </a:r>
            <a:r>
              <a:rPr/>
              <a:t>of</a:t>
            </a:r>
            <a:r>
              <a:rPr/>
              <a:t> </a:t>
            </a:r>
            <a:r>
              <a:rPr/>
              <a:t>a</a:t>
            </a:r>
            <a:r>
              <a:rPr/>
              <a:t> </a:t>
            </a:r>
            <a:r>
              <a:rPr/>
              <a:t>bar.</a:t>
            </a:r>
          </a:p>
          <a:p>
            <a:pPr lvl="0" marL="0" indent="0">
              <a:buNone/>
            </a:pPr>
          </a:p>
          <a:p>
            <a:pPr lvl="0" marL="0" indent="0">
              <a:buNone/>
            </a:pPr>
            <a:r>
              <a:rPr/>
              <a:t>There</a:t>
            </a:r>
            <a:r>
              <a:rPr/>
              <a:t> </a:t>
            </a:r>
            <a:r>
              <a:rPr/>
              <a:t>is</a:t>
            </a:r>
            <a:r>
              <a:rPr/>
              <a:t> </a:t>
            </a:r>
            <a:r>
              <a:rPr/>
              <a:t>a</a:t>
            </a:r>
            <a:r>
              <a:rPr/>
              <a:t> </a:t>
            </a:r>
            <a:r>
              <a:rPr/>
              <a:t>bit</a:t>
            </a:r>
            <a:r>
              <a:rPr/>
              <a:t> </a:t>
            </a:r>
            <a:r>
              <a:rPr/>
              <a:t>of</a:t>
            </a:r>
            <a:r>
              <a:rPr/>
              <a:t> </a:t>
            </a:r>
            <a:r>
              <a:rPr/>
              <a:t>potential</a:t>
            </a:r>
            <a:r>
              <a:rPr/>
              <a:t> </a:t>
            </a:r>
            <a:r>
              <a:rPr/>
              <a:t>ambiguity</a:t>
            </a:r>
            <a:r>
              <a:rPr/>
              <a:t> </a:t>
            </a:r>
            <a:r>
              <a:rPr/>
              <a:t>on</a:t>
            </a:r>
            <a:r>
              <a:rPr/>
              <a:t> </a:t>
            </a:r>
            <a:r>
              <a:rPr/>
              <a:t>bar</a:t>
            </a:r>
            <a:r>
              <a:rPr/>
              <a:t> </a:t>
            </a:r>
            <a:r>
              <a:rPr/>
              <a:t>charts.</a:t>
            </a:r>
            <a:r>
              <a:rPr/>
              <a:t> </a:t>
            </a:r>
            <a:r>
              <a:rPr/>
              <a:t>If</a:t>
            </a:r>
            <a:r>
              <a:rPr/>
              <a:t> </a:t>
            </a:r>
            <a:r>
              <a:rPr/>
              <a:t>you</a:t>
            </a:r>
            <a:r>
              <a:rPr/>
              <a:t> </a:t>
            </a:r>
            <a:r>
              <a:rPr/>
              <a:t>are</a:t>
            </a:r>
            <a:r>
              <a:rPr/>
              <a:t> </a:t>
            </a:r>
            <a:r>
              <a:rPr/>
              <a:t>looking</a:t>
            </a:r>
            <a:r>
              <a:rPr/>
              <a:t> </a:t>
            </a:r>
            <a:r>
              <a:rPr/>
              <a:t>at</a:t>
            </a:r>
            <a:r>
              <a:rPr/>
              <a:t> </a:t>
            </a:r>
            <a:r>
              <a:rPr/>
              <a:t>a</a:t>
            </a:r>
            <a:r>
              <a:rPr/>
              <a:t> </a:t>
            </a:r>
            <a:r>
              <a:rPr/>
              <a:t>vertical</a:t>
            </a:r>
            <a:r>
              <a:rPr/>
              <a:t> </a:t>
            </a:r>
            <a:r>
              <a:rPr/>
              <a:t>bar</a:t>
            </a:r>
            <a:r>
              <a:rPr/>
              <a:t> </a:t>
            </a:r>
            <a:r>
              <a:rPr/>
              <a:t>chart</a:t>
            </a:r>
            <a:r>
              <a:rPr/>
              <a:t> </a:t>
            </a:r>
            <a:r>
              <a:rPr/>
              <a:t>(the</a:t>
            </a:r>
            <a:r>
              <a:rPr/>
              <a:t> </a:t>
            </a:r>
            <a:r>
              <a:rPr/>
              <a:t>bar</a:t>
            </a:r>
            <a:r>
              <a:rPr/>
              <a:t> </a:t>
            </a:r>
            <a:r>
              <a:rPr/>
              <a:t>chart</a:t>
            </a:r>
            <a:r>
              <a:rPr/>
              <a:t> </a:t>
            </a:r>
            <a:r>
              <a:rPr/>
              <a:t>shown</a:t>
            </a:r>
            <a:r>
              <a:rPr/>
              <a:t> </a:t>
            </a:r>
            <a:r>
              <a:rPr/>
              <a:t>earlier</a:t>
            </a:r>
            <a:r>
              <a:rPr/>
              <a:t> </a:t>
            </a:r>
            <a:r>
              <a:rPr/>
              <a:t>is</a:t>
            </a:r>
            <a:r>
              <a:rPr/>
              <a:t> </a:t>
            </a:r>
            <a:r>
              <a:rPr/>
              <a:t>a</a:t>
            </a:r>
            <a:r>
              <a:rPr/>
              <a:t> </a:t>
            </a:r>
            <a:r>
              <a:rPr/>
              <a:t>vertical</a:t>
            </a:r>
            <a:r>
              <a:rPr/>
              <a:t> </a:t>
            </a:r>
            <a:r>
              <a:rPr/>
              <a:t>bar</a:t>
            </a:r>
            <a:r>
              <a:rPr/>
              <a:t> </a:t>
            </a:r>
            <a:r>
              <a:rPr/>
              <a:t>chart),</a:t>
            </a:r>
            <a:r>
              <a:rPr/>
              <a:t> </a:t>
            </a:r>
            <a:r>
              <a:rPr/>
              <a:t>then</a:t>
            </a:r>
            <a:r>
              <a:rPr/>
              <a:t> </a:t>
            </a:r>
            <a:r>
              <a:rPr/>
              <a:t>the</a:t>
            </a:r>
            <a:r>
              <a:rPr/>
              <a:t> </a:t>
            </a:r>
            <a:r>
              <a:rPr/>
              <a:t>location</a:t>
            </a:r>
            <a:r>
              <a:rPr/>
              <a:t> </a:t>
            </a:r>
            <a:r>
              <a:rPr/>
              <a:t>on</a:t>
            </a:r>
            <a:r>
              <a:rPr/>
              <a:t> </a:t>
            </a:r>
            <a:r>
              <a:rPr/>
              <a:t>the</a:t>
            </a:r>
            <a:r>
              <a:rPr/>
              <a:t> </a:t>
            </a:r>
            <a:r>
              <a:rPr/>
              <a:t>x-axis</a:t>
            </a:r>
            <a:r>
              <a:rPr/>
              <a:t> </a:t>
            </a:r>
            <a:r>
              <a:rPr/>
              <a:t>represents</a:t>
            </a:r>
            <a:r>
              <a:rPr/>
              <a:t> </a:t>
            </a:r>
            <a:r>
              <a:rPr/>
              <a:t>which</a:t>
            </a:r>
            <a:r>
              <a:rPr/>
              <a:t> </a:t>
            </a:r>
            <a:r>
              <a:rPr/>
              <a:t>category.</a:t>
            </a:r>
            <a:r>
              <a:rPr/>
              <a:t> </a:t>
            </a:r>
            <a:r>
              <a:rPr/>
              <a:t>For</a:t>
            </a:r>
            <a:r>
              <a:rPr/>
              <a:t> </a:t>
            </a:r>
            <a:r>
              <a:rPr/>
              <a:t>the</a:t>
            </a:r>
            <a:r>
              <a:rPr/>
              <a:t> </a:t>
            </a:r>
            <a:r>
              <a:rPr/>
              <a:t>vast</a:t>
            </a:r>
            <a:r>
              <a:rPr/>
              <a:t> </a:t>
            </a:r>
            <a:r>
              <a:rPr/>
              <a:t>majority</a:t>
            </a:r>
            <a:r>
              <a:rPr/>
              <a:t> </a:t>
            </a:r>
            <a:r>
              <a:rPr/>
              <a:t>of</a:t>
            </a:r>
            <a:r>
              <a:rPr/>
              <a:t> </a:t>
            </a:r>
            <a:r>
              <a:rPr/>
              <a:t>bar</a:t>
            </a:r>
            <a:r>
              <a:rPr/>
              <a:t> </a:t>
            </a:r>
            <a:r>
              <a:rPr/>
              <a:t>charts,</a:t>
            </a:r>
            <a:r>
              <a:rPr/>
              <a:t> </a:t>
            </a:r>
            <a:r>
              <a:rPr/>
              <a:t>the</a:t>
            </a:r>
            <a:r>
              <a:rPr/>
              <a:t> </a:t>
            </a:r>
            <a:r>
              <a:rPr/>
              <a:t>bars</a:t>
            </a:r>
            <a:r>
              <a:rPr/>
              <a:t> </a:t>
            </a:r>
            <a:r>
              <a:rPr/>
              <a:t>are</a:t>
            </a:r>
            <a:r>
              <a:rPr/>
              <a:t> </a:t>
            </a:r>
            <a:r>
              <a:rPr/>
              <a:t>anchored</a:t>
            </a:r>
            <a:r>
              <a:rPr/>
              <a:t> </a:t>
            </a:r>
            <a:r>
              <a:rPr/>
              <a:t>on</a:t>
            </a:r>
            <a:r>
              <a:rPr/>
              <a:t> </a:t>
            </a:r>
            <a:r>
              <a:rPr/>
              <a:t>the</a:t>
            </a:r>
            <a:r>
              <a:rPr/>
              <a:t> </a:t>
            </a:r>
            <a:r>
              <a:rPr/>
              <a:t>x-axis,</a:t>
            </a:r>
            <a:r>
              <a:rPr/>
              <a:t> </a:t>
            </a:r>
            <a:r>
              <a:rPr/>
              <a:t>though</a:t>
            </a:r>
            <a:r>
              <a:rPr/>
              <a:t> </a:t>
            </a:r>
            <a:r>
              <a:rPr/>
              <a:t>there</a:t>
            </a:r>
            <a:r>
              <a:rPr/>
              <a:t> </a:t>
            </a:r>
            <a:r>
              <a:rPr/>
              <a:t>are</a:t>
            </a:r>
            <a:r>
              <a:rPr/>
              <a:t> </a:t>
            </a:r>
            <a:r>
              <a:rPr/>
              <a:t>a</a:t>
            </a:r>
            <a:r>
              <a:rPr/>
              <a:t> </a:t>
            </a:r>
            <a:r>
              <a:rPr/>
              <a:t>few</a:t>
            </a:r>
            <a:r>
              <a:rPr/>
              <a:t> </a:t>
            </a:r>
            <a:r>
              <a:rPr/>
              <a:t>exceptions.</a:t>
            </a:r>
          </a:p>
          <a:p>
            <a:pPr lvl="0" marL="0" indent="0">
              <a:buNone/>
            </a:pPr>
          </a:p>
          <a:p>
            <a:pPr lvl="0" marL="0" indent="0">
              <a:buNone/>
            </a:pPr>
            <a:r>
              <a:rPr/>
              <a:t>The</a:t>
            </a:r>
            <a:r>
              <a:rPr/>
              <a:t> </a:t>
            </a:r>
            <a:r>
              <a:rPr/>
              <a:t>location</a:t>
            </a:r>
            <a:r>
              <a:rPr/>
              <a:t> </a:t>
            </a:r>
            <a:r>
              <a:rPr/>
              <a:t>of</a:t>
            </a:r>
            <a:r>
              <a:rPr/>
              <a:t> </a:t>
            </a:r>
            <a:r>
              <a:rPr/>
              <a:t>the</a:t>
            </a:r>
            <a:r>
              <a:rPr/>
              <a:t> </a:t>
            </a:r>
            <a:r>
              <a:rPr/>
              <a:t>Y-axis,</a:t>
            </a:r>
            <a:r>
              <a:rPr/>
              <a:t> </a:t>
            </a:r>
            <a:r>
              <a:rPr/>
              <a:t>then,</a:t>
            </a:r>
            <a:r>
              <a:rPr/>
              <a:t> </a:t>
            </a:r>
            <a:r>
              <a:rPr/>
              <a:t>is</a:t>
            </a:r>
            <a:r>
              <a:rPr/>
              <a:t> </a:t>
            </a:r>
            <a:r>
              <a:rPr/>
              <a:t>the</a:t>
            </a:r>
            <a:r>
              <a:rPr/>
              <a:t> </a:t>
            </a:r>
            <a:r>
              <a:rPr/>
              <a:t>measure</a:t>
            </a:r>
            <a:r>
              <a:rPr/>
              <a:t> </a:t>
            </a:r>
            <a:r>
              <a:rPr/>
              <a:t>of</a:t>
            </a:r>
            <a:r>
              <a:rPr/>
              <a:t> </a:t>
            </a:r>
            <a:r>
              <a:rPr/>
              <a:t>the</a:t>
            </a:r>
            <a:r>
              <a:rPr/>
              <a:t> </a:t>
            </a:r>
            <a:r>
              <a:rPr/>
              <a:t>bar’s</a:t>
            </a:r>
            <a:r>
              <a:rPr/>
              <a:t> </a:t>
            </a:r>
            <a:r>
              <a:rPr/>
              <a:t>height.</a:t>
            </a:r>
            <a:r>
              <a:rPr/>
              <a:t> </a:t>
            </a:r>
            <a:r>
              <a:rPr/>
              <a:t>You</a:t>
            </a:r>
            <a:r>
              <a:rPr/>
              <a:t> </a:t>
            </a:r>
            <a:r>
              <a:rPr/>
              <a:t>could,</a:t>
            </a:r>
            <a:r>
              <a:rPr/>
              <a:t> </a:t>
            </a:r>
            <a:r>
              <a:rPr/>
              <a:t>if</a:t>
            </a:r>
            <a:r>
              <a:rPr/>
              <a:t> </a:t>
            </a:r>
            <a:r>
              <a:rPr/>
              <a:t>you</a:t>
            </a:r>
            <a:r>
              <a:rPr/>
              <a:t> </a:t>
            </a:r>
            <a:r>
              <a:rPr/>
              <a:t>wanted</a:t>
            </a:r>
            <a:r>
              <a:rPr/>
              <a:t> </a:t>
            </a:r>
            <a:r>
              <a:rPr/>
              <a:t>to,</a:t>
            </a:r>
            <a:r>
              <a:rPr/>
              <a:t> </a:t>
            </a:r>
            <a:r>
              <a:rPr/>
              <a:t>call</a:t>
            </a:r>
            <a:r>
              <a:rPr/>
              <a:t> </a:t>
            </a:r>
            <a:r>
              <a:rPr/>
              <a:t>this</a:t>
            </a:r>
            <a:r>
              <a:rPr/>
              <a:t> </a:t>
            </a:r>
            <a:r>
              <a:rPr/>
              <a:t>the</a:t>
            </a:r>
            <a:r>
              <a:rPr/>
              <a:t> </a:t>
            </a:r>
            <a:r>
              <a:rPr/>
              <a:t>bar’s</a:t>
            </a:r>
            <a:r>
              <a:rPr/>
              <a:t> </a:t>
            </a:r>
            <a:r>
              <a:rPr/>
              <a:t>size,</a:t>
            </a:r>
            <a:r>
              <a:rPr/>
              <a:t> </a:t>
            </a:r>
            <a:r>
              <a:rPr/>
              <a:t>but</a:t>
            </a:r>
            <a:r>
              <a:rPr/>
              <a:t> </a:t>
            </a:r>
            <a:r>
              <a:rPr/>
              <a:t>most</a:t>
            </a:r>
            <a:r>
              <a:rPr/>
              <a:t> </a:t>
            </a:r>
            <a:r>
              <a:rPr/>
              <a:t>people</a:t>
            </a:r>
            <a:r>
              <a:rPr/>
              <a:t> </a:t>
            </a:r>
            <a:r>
              <a:rPr/>
              <a:t>think</a:t>
            </a:r>
            <a:r>
              <a:rPr/>
              <a:t> </a:t>
            </a:r>
            <a:r>
              <a:rPr/>
              <a:t>of</a:t>
            </a:r>
            <a:r>
              <a:rPr/>
              <a:t> </a:t>
            </a:r>
            <a:r>
              <a:rPr/>
              <a:t>the</a:t>
            </a:r>
            <a:r>
              <a:rPr/>
              <a:t> </a:t>
            </a:r>
            <a:r>
              <a:rPr/>
              <a:t>bar’s</a:t>
            </a:r>
            <a:r>
              <a:rPr/>
              <a:t> </a:t>
            </a:r>
            <a:r>
              <a:rPr/>
              <a:t>size</a:t>
            </a:r>
            <a:r>
              <a:rPr/>
              <a:t> </a:t>
            </a:r>
            <a:r>
              <a:rPr/>
              <a:t>as</a:t>
            </a:r>
            <a:r>
              <a:rPr/>
              <a:t> </a:t>
            </a:r>
            <a:r>
              <a:rPr/>
              <a:t>the</a:t>
            </a:r>
            <a:r>
              <a:rPr/>
              <a:t> </a:t>
            </a:r>
            <a:r>
              <a:rPr/>
              <a:t>width</a:t>
            </a:r>
            <a:r>
              <a:rPr/>
              <a:t> </a:t>
            </a:r>
            <a:r>
              <a:rPr/>
              <a:t>of</a:t>
            </a:r>
            <a:r>
              <a:rPr/>
              <a:t> </a:t>
            </a:r>
            <a:r>
              <a:rPr/>
              <a:t>the</a:t>
            </a:r>
            <a:r>
              <a:rPr/>
              <a:t> </a:t>
            </a:r>
            <a:r>
              <a:rPr/>
              <a:t>bar.</a:t>
            </a:r>
            <a:r>
              <a:rPr/>
              <a:t> </a:t>
            </a:r>
            <a:r>
              <a:rPr/>
              <a:t>For</a:t>
            </a:r>
            <a:r>
              <a:rPr/>
              <a:t> </a:t>
            </a:r>
            <a:r>
              <a:rPr/>
              <a:t>the</a:t>
            </a:r>
            <a:r>
              <a:rPr/>
              <a:t> </a:t>
            </a:r>
            <a:r>
              <a:rPr/>
              <a:t>vast</a:t>
            </a:r>
            <a:r>
              <a:rPr/>
              <a:t> </a:t>
            </a:r>
            <a:r>
              <a:rPr/>
              <a:t>majority</a:t>
            </a:r>
            <a:r>
              <a:rPr/>
              <a:t> </a:t>
            </a:r>
            <a:r>
              <a:rPr/>
              <a:t>of</a:t>
            </a:r>
            <a:r>
              <a:rPr/>
              <a:t> </a:t>
            </a:r>
            <a:r>
              <a:rPr/>
              <a:t>cases,</a:t>
            </a:r>
            <a:r>
              <a:rPr/>
              <a:t> </a:t>
            </a:r>
            <a:r>
              <a:rPr/>
              <a:t>the</a:t>
            </a:r>
            <a:r>
              <a:rPr/>
              <a:t> </a:t>
            </a:r>
            <a:r>
              <a:rPr/>
              <a:t>width</a:t>
            </a:r>
            <a:r>
              <a:rPr/>
              <a:t> </a:t>
            </a:r>
            <a:r>
              <a:rPr/>
              <a:t>of</a:t>
            </a:r>
            <a:r>
              <a:rPr/>
              <a:t> </a:t>
            </a:r>
            <a:r>
              <a:rPr/>
              <a:t>a</a:t>
            </a:r>
            <a:r>
              <a:rPr/>
              <a:t> </a:t>
            </a:r>
            <a:r>
              <a:rPr/>
              <a:t>bar</a:t>
            </a:r>
            <a:r>
              <a:rPr/>
              <a:t> </a:t>
            </a:r>
            <a:r>
              <a:rPr/>
              <a:t>is</a:t>
            </a:r>
            <a:r>
              <a:rPr/>
              <a:t> </a:t>
            </a:r>
            <a:r>
              <a:rPr/>
              <a:t>constant,</a:t>
            </a:r>
            <a:r>
              <a:rPr/>
              <a:t> </a:t>
            </a:r>
            <a:r>
              <a:rPr/>
              <a:t>but</a:t>
            </a:r>
            <a:r>
              <a:rPr/>
              <a:t> </a:t>
            </a:r>
            <a:r>
              <a:rPr/>
              <a:t>there</a:t>
            </a:r>
            <a:r>
              <a:rPr/>
              <a:t> </a:t>
            </a:r>
            <a:r>
              <a:rPr/>
              <a:t>are</a:t>
            </a:r>
            <a:r>
              <a:rPr/>
              <a:t> </a:t>
            </a:r>
            <a:r>
              <a:rPr/>
              <a:t>a</a:t>
            </a:r>
            <a:r>
              <a:rPr/>
              <a:t> </a:t>
            </a:r>
            <a:r>
              <a:rPr/>
              <a:t>few</a:t>
            </a:r>
            <a:r>
              <a:rPr/>
              <a:t> </a:t>
            </a:r>
            <a:r>
              <a:rPr/>
              <a:t>exceptions.</a:t>
            </a:r>
          </a:p>
          <a:p>
            <a:pPr lvl="0" marL="0" indent="0">
              <a:buNone/>
            </a:pPr>
          </a:p>
          <a:p>
            <a:pPr lvl="0" marL="0" indent="0">
              <a:buNone/>
            </a:pPr>
            <a:r>
              <a:rPr/>
              <a:t>The</a:t>
            </a:r>
            <a:r>
              <a:rPr/>
              <a:t> </a:t>
            </a:r>
            <a:r>
              <a:rPr/>
              <a:t>color</a:t>
            </a:r>
            <a:r>
              <a:rPr/>
              <a:t> </a:t>
            </a:r>
            <a:r>
              <a:rPr/>
              <a:t>of</a:t>
            </a:r>
            <a:r>
              <a:rPr/>
              <a:t> </a:t>
            </a:r>
            <a:r>
              <a:rPr/>
              <a:t>a</a:t>
            </a:r>
            <a:r>
              <a:rPr/>
              <a:t> </a:t>
            </a:r>
            <a:r>
              <a:rPr/>
              <a:t>bar</a:t>
            </a:r>
            <a:r>
              <a:rPr/>
              <a:t> </a:t>
            </a:r>
            <a:r>
              <a:rPr/>
              <a:t>can</a:t>
            </a:r>
            <a:r>
              <a:rPr/>
              <a:t> </a:t>
            </a:r>
            <a:r>
              <a:rPr/>
              <a:t>refer</a:t>
            </a:r>
            <a:r>
              <a:rPr/>
              <a:t> </a:t>
            </a:r>
            <a:r>
              <a:rPr/>
              <a:t>to</a:t>
            </a:r>
            <a:r>
              <a:rPr/>
              <a:t> </a:t>
            </a:r>
            <a:r>
              <a:rPr/>
              <a:t>the</a:t>
            </a:r>
            <a:r>
              <a:rPr/>
              <a:t> </a:t>
            </a:r>
            <a:r>
              <a:rPr/>
              <a:t>interior</a:t>
            </a:r>
            <a:r>
              <a:rPr/>
              <a:t> </a:t>
            </a:r>
            <a:r>
              <a:rPr/>
              <a:t>of</a:t>
            </a:r>
            <a:r>
              <a:rPr/>
              <a:t> </a:t>
            </a:r>
            <a:r>
              <a:rPr/>
              <a:t>the</a:t>
            </a:r>
            <a:r>
              <a:rPr/>
              <a:t> </a:t>
            </a:r>
            <a:r>
              <a:rPr/>
              <a:t>bar</a:t>
            </a:r>
            <a:r>
              <a:rPr/>
              <a:t> </a:t>
            </a:r>
            <a:r>
              <a:rPr/>
              <a:t>or</a:t>
            </a:r>
            <a:r>
              <a:rPr/>
              <a:t> </a:t>
            </a:r>
            <a:r>
              <a:rPr/>
              <a:t>the</a:t>
            </a:r>
            <a:r>
              <a:rPr/>
              <a:t> </a:t>
            </a:r>
            <a:r>
              <a:rPr/>
              <a:t>border</a:t>
            </a:r>
            <a:r>
              <a:rPr/>
              <a:t> </a:t>
            </a:r>
            <a:r>
              <a:rPr/>
              <a:t>of</a:t>
            </a:r>
            <a:r>
              <a:rPr/>
              <a:t> </a:t>
            </a:r>
            <a:r>
              <a:rPr/>
              <a:t>the</a:t>
            </a:r>
            <a:r>
              <a:rPr/>
              <a:t> </a:t>
            </a:r>
            <a:r>
              <a:rPr/>
              <a:t>bar.</a:t>
            </a:r>
            <a:r>
              <a:rPr/>
              <a:t> </a:t>
            </a:r>
            <a:r>
              <a:rPr/>
              <a:t>Usually</a:t>
            </a:r>
            <a:r>
              <a:rPr/>
              <a:t> </a:t>
            </a:r>
            <a:r>
              <a:rPr/>
              <a:t>these</a:t>
            </a:r>
            <a:r>
              <a:rPr/>
              <a:t> </a:t>
            </a:r>
            <a:r>
              <a:rPr/>
              <a:t>two</a:t>
            </a:r>
            <a:r>
              <a:rPr/>
              <a:t> </a:t>
            </a:r>
            <a:r>
              <a:rPr/>
              <a:t>colors</a:t>
            </a:r>
            <a:r>
              <a:rPr/>
              <a:t> </a:t>
            </a:r>
            <a:r>
              <a:rPr/>
              <a:t>are</a:t>
            </a:r>
            <a:r>
              <a:rPr/>
              <a:t> </a:t>
            </a:r>
            <a:r>
              <a:rPr/>
              <a:t>the</a:t>
            </a:r>
            <a:r>
              <a:rPr/>
              <a:t> </a:t>
            </a:r>
            <a:r>
              <a:rPr/>
              <a:t>same,</a:t>
            </a:r>
            <a:r>
              <a:rPr/>
              <a:t> </a:t>
            </a:r>
            <a:r>
              <a:rPr/>
              <a:t>but</a:t>
            </a:r>
            <a:r>
              <a:rPr/>
              <a:t> </a:t>
            </a:r>
            <a:r>
              <a:rPr/>
              <a:t>there</a:t>
            </a:r>
            <a:r>
              <a:rPr/>
              <a:t> </a:t>
            </a:r>
            <a:r>
              <a:rPr/>
              <a:t>are</a:t>
            </a:r>
            <a:r>
              <a:rPr/>
              <a:t> </a:t>
            </a:r>
            <a:r>
              <a:rPr/>
              <a:t>some</a:t>
            </a:r>
            <a:r>
              <a:rPr/>
              <a:t> </a:t>
            </a:r>
            <a:r>
              <a:rPr/>
              <a:t>exceptions.</a:t>
            </a:r>
          </a:p>
          <a:p>
            <a:pPr lvl="0" marL="0" indent="0">
              <a:buNone/>
            </a:pPr>
          </a:p>
          <a:p>
            <a:pPr lvl="0" marL="0" indent="0">
              <a:buNone/>
            </a:pPr>
            <a:r>
              <a:rPr/>
              <a:t>We</a:t>
            </a:r>
            <a:r>
              <a:rPr/>
              <a:t> </a:t>
            </a:r>
            <a:r>
              <a:rPr/>
              <a:t>won’t</a:t>
            </a:r>
            <a:r>
              <a:rPr/>
              <a:t> </a:t>
            </a:r>
            <a:r>
              <a:rPr/>
              <a:t>talk</a:t>
            </a:r>
            <a:r>
              <a:rPr/>
              <a:t> </a:t>
            </a:r>
            <a:r>
              <a:rPr/>
              <a:t>about</a:t>
            </a:r>
            <a:r>
              <a:rPr/>
              <a:t> </a:t>
            </a:r>
            <a:r>
              <a:rPr/>
              <a:t>the</a:t>
            </a:r>
            <a:r>
              <a:rPr/>
              <a:t> </a:t>
            </a:r>
            <a:r>
              <a:rPr/>
              <a:t>exceptions</a:t>
            </a:r>
            <a:r>
              <a:rPr/>
              <a:t> </a:t>
            </a:r>
            <a:r>
              <a:rPr/>
              <a:t>in</a:t>
            </a:r>
            <a:r>
              <a:rPr/>
              <a:t> </a:t>
            </a:r>
            <a:r>
              <a:rPr/>
              <a:t>this</a:t>
            </a:r>
            <a:r>
              <a:rPr/>
              <a:t> </a:t>
            </a:r>
            <a:r>
              <a:rPr/>
              <a:t>lecture,</a:t>
            </a:r>
            <a:r>
              <a:rPr/>
              <a:t> </a:t>
            </a:r>
            <a:r>
              <a:rPr/>
              <a:t>but</a:t>
            </a:r>
            <a:r>
              <a:rPr/>
              <a:t> </a:t>
            </a:r>
            <a:r>
              <a:rPr/>
              <a:t>you</a:t>
            </a:r>
            <a:r>
              <a:rPr/>
              <a:t> </a:t>
            </a:r>
            <a:r>
              <a:rPr/>
              <a:t>are</a:t>
            </a:r>
            <a:r>
              <a:rPr/>
              <a:t> </a:t>
            </a:r>
            <a:r>
              <a:rPr/>
              <a:t>welcome</a:t>
            </a:r>
            <a:r>
              <a:rPr/>
              <a:t> </a:t>
            </a:r>
            <a:r>
              <a:rPr/>
              <a:t>to</a:t>
            </a:r>
            <a:r>
              <a:rPr/>
              <a:t> </a:t>
            </a:r>
            <a:r>
              <a:rPr/>
              <a:t>ask</a:t>
            </a:r>
            <a:r>
              <a:rPr/>
              <a:t> </a:t>
            </a:r>
            <a:r>
              <a:rPr/>
              <a:t>about</a:t>
            </a:r>
            <a:r>
              <a:rPr/>
              <a:t> </a:t>
            </a:r>
            <a:r>
              <a:rPr/>
              <a:t>them,</a:t>
            </a:r>
            <a:r>
              <a:rPr/>
              <a:t> </a:t>
            </a:r>
            <a:r>
              <a:rPr/>
              <a:t>if</a:t>
            </a:r>
            <a:r>
              <a:rPr/>
              <a:t> </a:t>
            </a:r>
            <a:r>
              <a:rPr/>
              <a:t>you</a:t>
            </a:r>
            <a:r>
              <a:rPr/>
              <a:t> </a:t>
            </a:r>
            <a:r>
              <a:rPr/>
              <a:t>are</a:t>
            </a:r>
            <a:r>
              <a:rPr/>
              <a:t> </a:t>
            </a:r>
            <a:r>
              <a:rPr/>
              <a:t>curious.</a:t>
            </a:r>
          </a:p>
          <a:p>
            <a:pPr lvl="0" marL="0" indent="0">
              <a:buNone/>
            </a:pPr>
          </a:p>
          <a:p>
            <a:pPr lvl="0" marL="0" indent="0">
              <a:buNone/>
            </a:pPr>
            <a:r>
              <a:rPr/>
              <a:t>You</a:t>
            </a:r>
            <a:r>
              <a:rPr/>
              <a:t> </a:t>
            </a:r>
            <a:r>
              <a:rPr/>
              <a:t>cannot</a:t>
            </a:r>
            <a:r>
              <a:rPr/>
              <a:t> </a:t>
            </a:r>
            <a:r>
              <a:rPr/>
              <a:t>vary</a:t>
            </a:r>
            <a:r>
              <a:rPr/>
              <a:t> </a:t>
            </a:r>
            <a:r>
              <a:rPr/>
              <a:t>the</a:t>
            </a:r>
            <a:r>
              <a:rPr/>
              <a:t> </a:t>
            </a:r>
            <a:r>
              <a:rPr/>
              <a:t>shape</a:t>
            </a:r>
            <a:r>
              <a:rPr/>
              <a:t> </a:t>
            </a:r>
            <a:r>
              <a:rPr/>
              <a:t>of</a:t>
            </a:r>
            <a:r>
              <a:rPr/>
              <a:t> </a:t>
            </a:r>
            <a:r>
              <a:rPr/>
              <a:t>a</a:t>
            </a:r>
            <a:r>
              <a:rPr/>
              <a:t> </a:t>
            </a:r>
            <a:r>
              <a:rPr/>
              <a:t>bar.</a:t>
            </a:r>
            <a:r>
              <a:rPr/>
              <a:t> </a:t>
            </a:r>
            <a:r>
              <a:rPr/>
              <a:t>A</a:t>
            </a:r>
            <a:r>
              <a:rPr/>
              <a:t> </a:t>
            </a:r>
            <a:r>
              <a:rPr/>
              <a:t>bar</a:t>
            </a:r>
            <a:r>
              <a:rPr/>
              <a:t> </a:t>
            </a:r>
            <a:r>
              <a:rPr/>
              <a:t>is</a:t>
            </a:r>
            <a:r>
              <a:rPr/>
              <a:t> </a:t>
            </a:r>
            <a:r>
              <a:rPr/>
              <a:t>a</a:t>
            </a:r>
            <a:r>
              <a:rPr/>
              <a:t> </a:t>
            </a:r>
            <a:r>
              <a:rPr/>
              <a:t>bar.</a:t>
            </a:r>
          </a:p>
        </p:txBody>
      </p:sp>
      <p:sp>
        <p:nvSpPr>
          <p:cNvPr id="4" name="Slide Number Placeholder 3"/>
          <p:cNvSpPr>
            <a:spLocks noGrp="1"/>
          </p:cNvSpPr>
          <p:nvPr>
            <p:ph type="sldNum" sz="quarter" idx="10"/>
          </p:nvPr>
        </p:nvSpPr>
        <p:spPr/>
        <p:txBody>
          <a:bodyPr/>
          <a:lstStyle/>
          <a:p>
            <a:fld id="{18BDFEC3-8487-43E8-A154-7C12CBC1FFF2}" type="slidenum">
              <a:rPr lang="en-US"/>
              <a:t>90</a:t>
            </a:fld>
            <a:endParaRPr lang="en-US"/>
          </a:p>
        </p:txBody>
      </p:sp>
    </p:spTree>
  </p:cSld>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Python/Altair</a:t>
            </a:r>
            <a:r>
              <a:rPr/>
              <a:t> </a:t>
            </a:r>
            <a:r>
              <a:rPr/>
              <a:t>code</a:t>
            </a:r>
            <a:r>
              <a:rPr/>
              <a:t> </a:t>
            </a:r>
            <a:r>
              <a:rPr/>
              <a:t>uses</a:t>
            </a:r>
            <a:r>
              <a:rPr/>
              <a:t> </a:t>
            </a:r>
            <a:r>
              <a:rPr/>
              <a:t>the</a:t>
            </a:r>
            <a:r>
              <a:rPr/>
              <a:t> </a:t>
            </a:r>
            <a:r>
              <a:rPr/>
              <a:t>mark_bar</a:t>
            </a:r>
            <a:r>
              <a:rPr/>
              <a:t> </a:t>
            </a:r>
            <a:r>
              <a:rPr/>
              <a:t>function</a:t>
            </a:r>
            <a:r>
              <a:rPr/>
              <a:t> </a:t>
            </a:r>
            <a:r>
              <a:rPr/>
              <a:t>instead</a:t>
            </a:r>
            <a:r>
              <a:rPr/>
              <a:t> </a:t>
            </a:r>
            <a:r>
              <a:rPr/>
              <a:t>of</a:t>
            </a:r>
            <a:r>
              <a:rPr/>
              <a:t> </a:t>
            </a:r>
            <a:r>
              <a:rPr/>
              <a:t>mark_point.</a:t>
            </a:r>
            <a:r>
              <a:rPr/>
              <a:t> </a:t>
            </a:r>
            <a:r>
              <a:rPr/>
              <a:t>You</a:t>
            </a:r>
            <a:r>
              <a:rPr/>
              <a:t> </a:t>
            </a:r>
            <a:r>
              <a:rPr/>
              <a:t>encode</a:t>
            </a:r>
            <a:r>
              <a:rPr/>
              <a:t> </a:t>
            </a:r>
            <a:r>
              <a:rPr/>
              <a:t>the</a:t>
            </a:r>
            <a:r>
              <a:rPr/>
              <a:t> </a:t>
            </a:r>
            <a:r>
              <a:rPr/>
              <a:t>passenger</a:t>
            </a:r>
            <a:r>
              <a:rPr/>
              <a:t> </a:t>
            </a:r>
            <a:r>
              <a:rPr/>
              <a:t>class</a:t>
            </a:r>
            <a:r>
              <a:rPr/>
              <a:t> </a:t>
            </a:r>
            <a:r>
              <a:rPr/>
              <a:t>on</a:t>
            </a:r>
            <a:r>
              <a:rPr/>
              <a:t> </a:t>
            </a:r>
            <a:r>
              <a:rPr/>
              <a:t>the</a:t>
            </a:r>
            <a:r>
              <a:rPr/>
              <a:t> </a:t>
            </a:r>
            <a:r>
              <a:rPr/>
              <a:t>x</a:t>
            </a:r>
            <a:r>
              <a:rPr/>
              <a:t> </a:t>
            </a:r>
            <a:r>
              <a:rPr/>
              <a:t>axis,</a:t>
            </a:r>
            <a:r>
              <a:rPr/>
              <a:t> </a:t>
            </a:r>
            <a:r>
              <a:rPr/>
              <a:t>but</a:t>
            </a:r>
            <a:r>
              <a:rPr/>
              <a:t> </a:t>
            </a:r>
            <a:r>
              <a:rPr/>
              <a:t>you</a:t>
            </a:r>
            <a:r>
              <a:rPr/>
              <a:t> </a:t>
            </a:r>
            <a:r>
              <a:rPr/>
              <a:t>have</a:t>
            </a:r>
            <a:r>
              <a:rPr/>
              <a:t> </a:t>
            </a:r>
            <a:r>
              <a:rPr/>
              <a:t>to</a:t>
            </a:r>
            <a:r>
              <a:rPr/>
              <a:t> </a:t>
            </a:r>
            <a:r>
              <a:rPr/>
              <a:t>remind</a:t>
            </a:r>
            <a:r>
              <a:rPr/>
              <a:t> </a:t>
            </a:r>
            <a:r>
              <a:rPr/>
              <a:t>Python/Altair</a:t>
            </a:r>
            <a:r>
              <a:rPr/>
              <a:t> </a:t>
            </a:r>
            <a:r>
              <a:rPr/>
              <a:t>that</a:t>
            </a:r>
            <a:r>
              <a:rPr/>
              <a:t> </a:t>
            </a:r>
            <a:r>
              <a:rPr/>
              <a:t>the</a:t>
            </a:r>
            <a:r>
              <a:rPr/>
              <a:t> </a:t>
            </a:r>
            <a:r>
              <a:rPr/>
              <a:t>values</a:t>
            </a:r>
            <a:r>
              <a:rPr/>
              <a:t> </a:t>
            </a:r>
            <a:r>
              <a:rPr/>
              <a:t>of</a:t>
            </a:r>
            <a:r>
              <a:rPr/>
              <a:t> </a:t>
            </a:r>
            <a:r>
              <a:rPr/>
              <a:t>1,</a:t>
            </a:r>
            <a:r>
              <a:rPr/>
              <a:t> </a:t>
            </a:r>
            <a:r>
              <a:rPr/>
              <a:t>2,</a:t>
            </a:r>
            <a:r>
              <a:rPr/>
              <a:t> </a:t>
            </a:r>
            <a:r>
              <a:rPr/>
              <a:t>and</a:t>
            </a:r>
            <a:r>
              <a:rPr/>
              <a:t> </a:t>
            </a:r>
            <a:r>
              <a:rPr/>
              <a:t>3</a:t>
            </a:r>
            <a:r>
              <a:rPr/>
              <a:t> </a:t>
            </a:r>
            <a:r>
              <a:rPr/>
              <a:t>represent</a:t>
            </a:r>
            <a:r>
              <a:rPr/>
              <a:t> </a:t>
            </a:r>
            <a:r>
              <a:rPr/>
              <a:t>categories</a:t>
            </a:r>
            <a:r>
              <a:rPr/>
              <a:t> </a:t>
            </a:r>
            <a:r>
              <a:rPr/>
              <a:t>of</a:t>
            </a:r>
            <a:r>
              <a:rPr/>
              <a:t> </a:t>
            </a:r>
            <a:r>
              <a:rPr/>
              <a:t>first</a:t>
            </a:r>
            <a:r>
              <a:rPr/>
              <a:t> </a:t>
            </a:r>
            <a:r>
              <a:rPr/>
              <a:t>class,</a:t>
            </a:r>
            <a:r>
              <a:rPr/>
              <a:t> </a:t>
            </a:r>
            <a:r>
              <a:rPr/>
              <a:t>second</a:t>
            </a:r>
            <a:r>
              <a:rPr/>
              <a:t> </a:t>
            </a:r>
            <a:r>
              <a:rPr/>
              <a:t>class,</a:t>
            </a:r>
            <a:r>
              <a:rPr/>
              <a:t> </a:t>
            </a:r>
            <a:r>
              <a:rPr/>
              <a:t>and</a:t>
            </a:r>
            <a:r>
              <a:rPr/>
              <a:t> </a:t>
            </a:r>
            <a:r>
              <a:rPr/>
              <a:t>third</a:t>
            </a:r>
            <a:r>
              <a:rPr/>
              <a:t> </a:t>
            </a:r>
            <a:r>
              <a:rPr/>
              <a:t>class.</a:t>
            </a:r>
            <a:r>
              <a:rPr/>
              <a:t> </a:t>
            </a:r>
            <a:r>
              <a:rPr/>
              <a:t>The</a:t>
            </a:r>
            <a:r>
              <a:rPr/>
              <a:t> </a:t>
            </a:r>
            <a:r>
              <a:rPr/>
              <a:t>y</a:t>
            </a:r>
            <a:r>
              <a:rPr/>
              <a:t> </a:t>
            </a:r>
            <a:r>
              <a:rPr/>
              <a:t>axis</a:t>
            </a:r>
            <a:r>
              <a:rPr/>
              <a:t> </a:t>
            </a:r>
            <a:r>
              <a:rPr/>
              <a:t>represents</a:t>
            </a:r>
            <a:r>
              <a:rPr/>
              <a:t> </a:t>
            </a:r>
            <a:r>
              <a:rPr/>
              <a:t>the</a:t>
            </a:r>
            <a:r>
              <a:rPr/>
              <a:t> </a:t>
            </a:r>
            <a:r>
              <a:rPr/>
              <a:t>count.</a:t>
            </a:r>
          </a:p>
          <a:p>
            <a:pPr lvl="0" marL="0" indent="0">
              <a:buNone/>
            </a:pPr>
          </a:p>
          <a:p>
            <a:pPr lvl="0" marL="0" indent="0">
              <a:buNone/>
            </a:pPr>
            <a:r>
              <a:rPr/>
              <a:t>The</a:t>
            </a:r>
            <a:r>
              <a:rPr/>
              <a:t> </a:t>
            </a:r>
            <a:r>
              <a:rPr/>
              <a:t>code</a:t>
            </a:r>
            <a:r>
              <a:rPr/>
              <a:t> </a:t>
            </a:r>
            <a:r>
              <a:rPr/>
              <a:t>in</a:t>
            </a:r>
            <a:r>
              <a:rPr/>
              <a:t> </a:t>
            </a:r>
            <a:r>
              <a:rPr/>
              <a:t>R</a:t>
            </a:r>
            <a:r>
              <a:rPr/>
              <a:t> </a:t>
            </a:r>
            <a:r>
              <a:rPr/>
              <a:t>uses</a:t>
            </a:r>
            <a:r>
              <a:rPr/>
              <a:t> </a:t>
            </a:r>
            <a:r>
              <a:rPr/>
              <a:t>the</a:t>
            </a:r>
            <a:r>
              <a:rPr/>
              <a:t> </a:t>
            </a:r>
            <a:r>
              <a:rPr/>
              <a:t>geom_bar</a:t>
            </a:r>
            <a:r>
              <a:rPr/>
              <a:t> </a:t>
            </a:r>
            <a:r>
              <a:rPr/>
              <a:t>function.</a:t>
            </a:r>
            <a:r>
              <a:rPr/>
              <a:t> </a:t>
            </a:r>
            <a:r>
              <a:rPr/>
              <a:t>You</a:t>
            </a:r>
            <a:r>
              <a:rPr/>
              <a:t> </a:t>
            </a:r>
            <a:r>
              <a:rPr/>
              <a:t>can</a:t>
            </a:r>
            <a:r>
              <a:rPr/>
              <a:t> </a:t>
            </a:r>
            <a:r>
              <a:rPr/>
              <a:t>get</a:t>
            </a:r>
            <a:r>
              <a:rPr/>
              <a:t> </a:t>
            </a:r>
            <a:r>
              <a:rPr/>
              <a:t>away</a:t>
            </a:r>
            <a:r>
              <a:rPr/>
              <a:t> </a:t>
            </a:r>
            <a:r>
              <a:rPr/>
              <a:t>with</a:t>
            </a:r>
            <a:r>
              <a:rPr/>
              <a:t> </a:t>
            </a:r>
            <a:r>
              <a:rPr/>
              <a:t>specifying</a:t>
            </a:r>
            <a:r>
              <a:rPr/>
              <a:t> </a:t>
            </a:r>
            <a:r>
              <a:rPr/>
              <a:t>only</a:t>
            </a:r>
            <a:r>
              <a:rPr/>
              <a:t> </a:t>
            </a:r>
            <a:r>
              <a:rPr/>
              <a:t>a</a:t>
            </a:r>
            <a:r>
              <a:rPr/>
              <a:t> </a:t>
            </a:r>
            <a:r>
              <a:rPr/>
              <a:t>single</a:t>
            </a:r>
            <a:r>
              <a:rPr/>
              <a:t> </a:t>
            </a:r>
            <a:r>
              <a:rPr/>
              <a:t>location,</a:t>
            </a:r>
            <a:r>
              <a:rPr/>
              <a:t> </a:t>
            </a:r>
            <a:r>
              <a:rPr/>
              <a:t>the</a:t>
            </a:r>
            <a:r>
              <a:rPr/>
              <a:t> </a:t>
            </a:r>
            <a:r>
              <a:rPr/>
              <a:t>x-axis,</a:t>
            </a:r>
            <a:r>
              <a:rPr/>
              <a:t> </a:t>
            </a:r>
            <a:r>
              <a:rPr/>
              <a:t>because</a:t>
            </a:r>
            <a:r>
              <a:rPr/>
              <a:t> </a:t>
            </a:r>
            <a:r>
              <a:rPr/>
              <a:t>the</a:t>
            </a:r>
            <a:r>
              <a:rPr/>
              <a:t> </a:t>
            </a:r>
            <a:r>
              <a:rPr/>
              <a:t>default</a:t>
            </a:r>
            <a:r>
              <a:rPr/>
              <a:t> </a:t>
            </a:r>
            <a:r>
              <a:rPr/>
              <a:t>in</a:t>
            </a:r>
            <a:r>
              <a:rPr/>
              <a:t> </a:t>
            </a:r>
            <a:r>
              <a:rPr/>
              <a:t>geom_bar</a:t>
            </a:r>
            <a:r>
              <a:rPr/>
              <a:t> </a:t>
            </a:r>
            <a:r>
              <a:rPr/>
              <a:t>is</a:t>
            </a:r>
            <a:r>
              <a:rPr/>
              <a:t> </a:t>
            </a:r>
            <a:r>
              <a:rPr/>
              <a:t>to</a:t>
            </a:r>
            <a:r>
              <a:rPr/>
              <a:t> </a:t>
            </a:r>
            <a:r>
              <a:rPr/>
              <a:t>use</a:t>
            </a:r>
            <a:r>
              <a:rPr/>
              <a:t> </a:t>
            </a:r>
            <a:r>
              <a:rPr/>
              <a:t>the</a:t>
            </a:r>
            <a:r>
              <a:rPr/>
              <a:t> </a:t>
            </a:r>
            <a:r>
              <a:rPr/>
              <a:t>count</a:t>
            </a:r>
            <a:r>
              <a:rPr/>
              <a:t> </a:t>
            </a:r>
            <a:r>
              <a:rPr/>
              <a:t>as</a:t>
            </a:r>
            <a:r>
              <a:rPr/>
              <a:t> </a:t>
            </a:r>
            <a:r>
              <a:rPr/>
              <a:t>the</a:t>
            </a:r>
            <a:r>
              <a:rPr/>
              <a:t> </a:t>
            </a:r>
            <a:r>
              <a:rPr/>
              <a:t>location</a:t>
            </a:r>
            <a:r>
              <a:rPr/>
              <a:t> </a:t>
            </a:r>
            <a:r>
              <a:rPr/>
              <a:t>on</a:t>
            </a:r>
            <a:r>
              <a:rPr/>
              <a:t> </a:t>
            </a:r>
            <a:r>
              <a:rPr/>
              <a:t>the</a:t>
            </a:r>
            <a:r>
              <a:rPr/>
              <a:t> </a:t>
            </a:r>
            <a:r>
              <a:rPr/>
              <a:t>y-axis.</a:t>
            </a:r>
          </a:p>
        </p:txBody>
      </p:sp>
      <p:sp>
        <p:nvSpPr>
          <p:cNvPr id="4" name="Slide Number Placeholder 3"/>
          <p:cNvSpPr>
            <a:spLocks noGrp="1"/>
          </p:cNvSpPr>
          <p:nvPr>
            <p:ph type="sldNum" sz="quarter" idx="10"/>
          </p:nvPr>
        </p:nvSpPr>
        <p:spPr/>
        <p:txBody>
          <a:bodyPr/>
          <a:lstStyle/>
          <a:p>
            <a:fld id="{18BDFEC3-8487-43E8-A154-7C12CBC1FFF2}" type="slidenum">
              <a:rPr lang="en-US"/>
              <a:t>91</a:t>
            </a:fld>
            <a:endParaRPr lang="en-US"/>
          </a:p>
        </p:txBody>
      </p:sp>
    </p:spTree>
  </p:cSld>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the</a:t>
            </a:r>
            <a:r>
              <a:rPr/>
              <a:t> </a:t>
            </a:r>
            <a:r>
              <a:rPr/>
              <a:t>Python</a:t>
            </a:r>
            <a:r>
              <a:rPr/>
              <a:t> </a:t>
            </a:r>
            <a:r>
              <a:rPr/>
              <a:t>version</a:t>
            </a:r>
            <a:r>
              <a:rPr/>
              <a:t> </a:t>
            </a:r>
            <a:r>
              <a:rPr/>
              <a:t>of</a:t>
            </a:r>
            <a:r>
              <a:rPr/>
              <a:t> </a:t>
            </a:r>
            <a:r>
              <a:rPr/>
              <a:t>the</a:t>
            </a:r>
            <a:r>
              <a:rPr/>
              <a:t> </a:t>
            </a:r>
            <a:r>
              <a:rPr/>
              <a:t>barchart.</a:t>
            </a:r>
          </a:p>
          <a:p>
            <a:pPr lvl="0" marL="0" indent="0">
              <a:buNone/>
            </a:pPr>
          </a:p>
          <a:p>
            <a:pPr lvl="0" marL="0" indent="0">
              <a:buNone/>
            </a:pPr>
            <a:r>
              <a:rPr/>
              <a:t>This</a:t>
            </a:r>
            <a:r>
              <a:rPr/>
              <a:t> </a:t>
            </a:r>
            <a:r>
              <a:rPr/>
              <a:t>is</a:t>
            </a:r>
            <a:r>
              <a:rPr/>
              <a:t> </a:t>
            </a:r>
            <a:r>
              <a:rPr/>
              <a:t>data</a:t>
            </a:r>
            <a:r>
              <a:rPr/>
              <a:t> </a:t>
            </a:r>
            <a:r>
              <a:rPr/>
              <a:t>from</a:t>
            </a:r>
            <a:r>
              <a:rPr/>
              <a:t> </a:t>
            </a:r>
            <a:r>
              <a:rPr/>
              <a:t>the</a:t>
            </a:r>
            <a:r>
              <a:rPr/>
              <a:t> </a:t>
            </a:r>
            <a:r>
              <a:rPr/>
              <a:t>Titanic,</a:t>
            </a:r>
            <a:r>
              <a:rPr/>
              <a:t> </a:t>
            </a:r>
            <a:r>
              <a:rPr/>
              <a:t>a</a:t>
            </a:r>
            <a:r>
              <a:rPr/>
              <a:t> </a:t>
            </a:r>
            <a:r>
              <a:rPr/>
              <a:t>ship</a:t>
            </a:r>
            <a:r>
              <a:rPr/>
              <a:t> </a:t>
            </a:r>
            <a:r>
              <a:rPr/>
              <a:t>that</a:t>
            </a:r>
            <a:r>
              <a:rPr/>
              <a:t> </a:t>
            </a:r>
            <a:r>
              <a:rPr/>
              <a:t>was</a:t>
            </a:r>
            <a:r>
              <a:rPr/>
              <a:t> </a:t>
            </a:r>
            <a:r>
              <a:rPr/>
              <a:t>as</a:t>
            </a:r>
            <a:r>
              <a:rPr/>
              <a:t> </a:t>
            </a:r>
            <a:r>
              <a:rPr/>
              <a:t>massive</a:t>
            </a:r>
            <a:r>
              <a:rPr/>
              <a:t> </a:t>
            </a:r>
            <a:r>
              <a:rPr/>
              <a:t>as</a:t>
            </a:r>
            <a:r>
              <a:rPr/>
              <a:t> </a:t>
            </a:r>
            <a:r>
              <a:rPr/>
              <a:t>its</a:t>
            </a:r>
            <a:r>
              <a:rPr/>
              <a:t> </a:t>
            </a:r>
            <a:r>
              <a:rPr/>
              <a:t>name.</a:t>
            </a:r>
            <a:r>
              <a:rPr/>
              <a:t> </a:t>
            </a:r>
            <a:r>
              <a:rPr/>
              <a:t>It</a:t>
            </a:r>
            <a:r>
              <a:rPr/>
              <a:t> </a:t>
            </a:r>
            <a:r>
              <a:rPr/>
              <a:t>was</a:t>
            </a:r>
            <a:r>
              <a:rPr/>
              <a:t> </a:t>
            </a:r>
            <a:r>
              <a:rPr/>
              <a:t>considered</a:t>
            </a:r>
            <a:r>
              <a:rPr/>
              <a:t> </a:t>
            </a:r>
            <a:r>
              <a:rPr/>
              <a:t>unsinkable,</a:t>
            </a:r>
            <a:r>
              <a:rPr/>
              <a:t> </a:t>
            </a:r>
            <a:r>
              <a:rPr/>
              <a:t>but</a:t>
            </a:r>
            <a:r>
              <a:rPr/>
              <a:t> </a:t>
            </a:r>
            <a:r>
              <a:rPr/>
              <a:t>on</a:t>
            </a:r>
            <a:r>
              <a:rPr/>
              <a:t> </a:t>
            </a:r>
            <a:r>
              <a:rPr/>
              <a:t>its</a:t>
            </a:r>
            <a:r>
              <a:rPr/>
              <a:t> </a:t>
            </a:r>
            <a:r>
              <a:rPr/>
              <a:t>maiden</a:t>
            </a:r>
            <a:r>
              <a:rPr/>
              <a:t> </a:t>
            </a:r>
            <a:r>
              <a:rPr/>
              <a:t>voyage</a:t>
            </a:r>
            <a:r>
              <a:rPr/>
              <a:t> </a:t>
            </a:r>
            <a:r>
              <a:rPr/>
              <a:t>in</a:t>
            </a:r>
            <a:r>
              <a:rPr/>
              <a:t> </a:t>
            </a:r>
            <a:r>
              <a:rPr/>
              <a:t>1912,</a:t>
            </a:r>
            <a:r>
              <a:rPr/>
              <a:t> </a:t>
            </a:r>
            <a:r>
              <a:rPr/>
              <a:t>the</a:t>
            </a:r>
            <a:r>
              <a:rPr/>
              <a:t> </a:t>
            </a:r>
            <a:r>
              <a:rPr/>
              <a:t>ship</a:t>
            </a:r>
            <a:r>
              <a:rPr/>
              <a:t> </a:t>
            </a:r>
            <a:r>
              <a:rPr/>
              <a:t>hit</a:t>
            </a:r>
            <a:r>
              <a:rPr/>
              <a:t> </a:t>
            </a:r>
            <a:r>
              <a:rPr/>
              <a:t>an</a:t>
            </a:r>
            <a:r>
              <a:rPr/>
              <a:t> </a:t>
            </a:r>
            <a:r>
              <a:rPr/>
              <a:t>iceberg</a:t>
            </a:r>
            <a:r>
              <a:rPr/>
              <a:t> </a:t>
            </a:r>
            <a:r>
              <a:rPr/>
              <a:t>and</a:t>
            </a:r>
            <a:r>
              <a:rPr/>
              <a:t> </a:t>
            </a:r>
            <a:r>
              <a:rPr/>
              <a:t>sank.</a:t>
            </a:r>
            <a:r>
              <a:rPr/>
              <a:t> </a:t>
            </a:r>
            <a:r>
              <a:rPr/>
              <a:t>It</a:t>
            </a:r>
            <a:r>
              <a:rPr/>
              <a:t> </a:t>
            </a:r>
            <a:r>
              <a:rPr/>
              <a:t>sank</a:t>
            </a:r>
            <a:r>
              <a:rPr/>
              <a:t> </a:t>
            </a:r>
            <a:r>
              <a:rPr/>
              <a:t>during</a:t>
            </a:r>
            <a:r>
              <a:rPr/>
              <a:t> </a:t>
            </a:r>
            <a:r>
              <a:rPr/>
              <a:t>an</a:t>
            </a:r>
            <a:r>
              <a:rPr/>
              <a:t> </a:t>
            </a:r>
            <a:r>
              <a:rPr/>
              <a:t>era</a:t>
            </a:r>
            <a:r>
              <a:rPr/>
              <a:t> </a:t>
            </a:r>
            <a:r>
              <a:rPr/>
              <a:t>where</a:t>
            </a:r>
            <a:r>
              <a:rPr/>
              <a:t> </a:t>
            </a:r>
            <a:r>
              <a:rPr/>
              <a:t>people</a:t>
            </a:r>
            <a:r>
              <a:rPr/>
              <a:t> </a:t>
            </a:r>
            <a:r>
              <a:rPr/>
              <a:t>really</a:t>
            </a:r>
            <a:r>
              <a:rPr/>
              <a:t> </a:t>
            </a:r>
            <a:r>
              <a:rPr/>
              <a:t>believed</a:t>
            </a:r>
            <a:r>
              <a:rPr/>
              <a:t> </a:t>
            </a:r>
            <a:r>
              <a:rPr/>
              <a:t>in</a:t>
            </a:r>
            <a:r>
              <a:rPr/>
              <a:t> </a:t>
            </a:r>
            <a:r>
              <a:rPr/>
              <a:t>women</a:t>
            </a:r>
            <a:r>
              <a:rPr/>
              <a:t> </a:t>
            </a:r>
            <a:r>
              <a:rPr/>
              <a:t>and</a:t>
            </a:r>
            <a:r>
              <a:rPr/>
              <a:t> </a:t>
            </a:r>
            <a:r>
              <a:rPr/>
              <a:t>children</a:t>
            </a:r>
            <a:r>
              <a:rPr/>
              <a:t> </a:t>
            </a:r>
            <a:r>
              <a:rPr/>
              <a:t>first,</a:t>
            </a:r>
            <a:r>
              <a:rPr/>
              <a:t> </a:t>
            </a:r>
            <a:r>
              <a:rPr/>
              <a:t>and</a:t>
            </a:r>
            <a:r>
              <a:rPr/>
              <a:t> </a:t>
            </a:r>
            <a:r>
              <a:rPr/>
              <a:t>this</a:t>
            </a:r>
            <a:r>
              <a:rPr/>
              <a:t> </a:t>
            </a:r>
            <a:r>
              <a:rPr/>
              <a:t>shows</a:t>
            </a:r>
            <a:r>
              <a:rPr/>
              <a:t> </a:t>
            </a:r>
            <a:r>
              <a:rPr/>
              <a:t>quite</a:t>
            </a:r>
            <a:r>
              <a:rPr/>
              <a:t> </a:t>
            </a:r>
            <a:r>
              <a:rPr/>
              <a:t>clearly</a:t>
            </a:r>
            <a:r>
              <a:rPr/>
              <a:t> </a:t>
            </a:r>
            <a:r>
              <a:rPr/>
              <a:t>in</a:t>
            </a:r>
            <a:r>
              <a:rPr/>
              <a:t> </a:t>
            </a:r>
            <a:r>
              <a:rPr/>
              <a:t>the</a:t>
            </a:r>
            <a:r>
              <a:rPr/>
              <a:t> </a:t>
            </a:r>
            <a:r>
              <a:rPr/>
              <a:t>mortality</a:t>
            </a:r>
            <a:r>
              <a:rPr/>
              <a:t> </a:t>
            </a:r>
            <a:r>
              <a:rPr/>
              <a:t>statistics.</a:t>
            </a:r>
            <a:r>
              <a:rPr/>
              <a:t> </a:t>
            </a:r>
            <a:r>
              <a:rPr/>
              <a:t>There</a:t>
            </a:r>
            <a:r>
              <a:rPr/>
              <a:t> </a:t>
            </a:r>
            <a:r>
              <a:rPr/>
              <a:t>was</a:t>
            </a:r>
            <a:r>
              <a:rPr/>
              <a:t> </a:t>
            </a:r>
            <a:r>
              <a:rPr/>
              <a:t>a</a:t>
            </a:r>
            <a:r>
              <a:rPr/>
              <a:t> </a:t>
            </a:r>
            <a:r>
              <a:rPr/>
              <a:t>difference,</a:t>
            </a:r>
            <a:r>
              <a:rPr/>
              <a:t> </a:t>
            </a:r>
            <a:r>
              <a:rPr/>
              <a:t>though,</a:t>
            </a:r>
            <a:r>
              <a:rPr/>
              <a:t> </a:t>
            </a:r>
            <a:r>
              <a:rPr/>
              <a:t>between</a:t>
            </a:r>
            <a:r>
              <a:rPr/>
              <a:t> </a:t>
            </a:r>
            <a:r>
              <a:rPr/>
              <a:t>third</a:t>
            </a:r>
            <a:r>
              <a:rPr/>
              <a:t> </a:t>
            </a:r>
            <a:r>
              <a:rPr/>
              <a:t>class</a:t>
            </a:r>
            <a:r>
              <a:rPr/>
              <a:t> </a:t>
            </a:r>
            <a:r>
              <a:rPr/>
              <a:t>passengers</a:t>
            </a:r>
            <a:r>
              <a:rPr/>
              <a:t> </a:t>
            </a:r>
            <a:r>
              <a:rPr/>
              <a:t>like</a:t>
            </a:r>
            <a:r>
              <a:rPr/>
              <a:t> </a:t>
            </a:r>
            <a:r>
              <a:rPr/>
              <a:t>Leonardo</a:t>
            </a:r>
            <a:r>
              <a:rPr/>
              <a:t> </a:t>
            </a:r>
            <a:r>
              <a:rPr/>
              <a:t>diCaprio</a:t>
            </a:r>
            <a:r>
              <a:rPr/>
              <a:t> </a:t>
            </a:r>
            <a:r>
              <a:rPr/>
              <a:t>and</a:t>
            </a:r>
            <a:r>
              <a:rPr/>
              <a:t> </a:t>
            </a:r>
            <a:r>
              <a:rPr/>
              <a:t>first</a:t>
            </a:r>
            <a:r>
              <a:rPr/>
              <a:t> </a:t>
            </a:r>
            <a:r>
              <a:rPr/>
              <a:t>class</a:t>
            </a:r>
            <a:r>
              <a:rPr/>
              <a:t> </a:t>
            </a:r>
            <a:r>
              <a:rPr/>
              <a:t>passengers</a:t>
            </a:r>
            <a:r>
              <a:rPr/>
              <a:t> </a:t>
            </a:r>
            <a:r>
              <a:rPr/>
              <a:t>like</a:t>
            </a:r>
            <a:r>
              <a:rPr/>
              <a:t> </a:t>
            </a:r>
            <a:r>
              <a:rPr/>
              <a:t>Kate</a:t>
            </a:r>
            <a:r>
              <a:rPr/>
              <a:t> </a:t>
            </a:r>
            <a:r>
              <a:rPr/>
              <a:t>Winslet.</a:t>
            </a:r>
          </a:p>
          <a:p>
            <a:pPr lvl="0" marL="0" indent="0">
              <a:buNone/>
            </a:pPr>
          </a:p>
          <a:p>
            <a:pPr lvl="0" marL="0" indent="0">
              <a:buNone/>
            </a:pPr>
            <a:r>
              <a:rPr/>
              <a:t>This</a:t>
            </a:r>
            <a:r>
              <a:rPr/>
              <a:t> </a:t>
            </a:r>
            <a:r>
              <a:rPr/>
              <a:t>shows</a:t>
            </a:r>
            <a:r>
              <a:rPr/>
              <a:t> </a:t>
            </a:r>
            <a:r>
              <a:rPr/>
              <a:t>a</a:t>
            </a:r>
            <a:r>
              <a:rPr/>
              <a:t> </a:t>
            </a:r>
            <a:r>
              <a:rPr/>
              <a:t>simple</a:t>
            </a:r>
            <a:r>
              <a:rPr/>
              <a:t> </a:t>
            </a:r>
            <a:r>
              <a:rPr/>
              <a:t>bar</a:t>
            </a:r>
            <a:r>
              <a:rPr/>
              <a:t> </a:t>
            </a:r>
            <a:r>
              <a:rPr/>
              <a:t>chart.</a:t>
            </a:r>
            <a:r>
              <a:rPr/>
              <a:t> </a:t>
            </a:r>
            <a:r>
              <a:rPr/>
              <a:t>The</a:t>
            </a:r>
            <a:r>
              <a:rPr/>
              <a:t> </a:t>
            </a:r>
            <a:r>
              <a:rPr/>
              <a:t>x-axis</a:t>
            </a:r>
            <a:r>
              <a:rPr/>
              <a:t> </a:t>
            </a:r>
            <a:r>
              <a:rPr/>
              <a:t>is</a:t>
            </a:r>
            <a:r>
              <a:rPr/>
              <a:t> </a:t>
            </a:r>
            <a:r>
              <a:rPr/>
              <a:t>passenger</a:t>
            </a:r>
            <a:r>
              <a:rPr/>
              <a:t> </a:t>
            </a:r>
            <a:r>
              <a:rPr/>
              <a:t>class</a:t>
            </a:r>
            <a:r>
              <a:rPr/>
              <a:t> </a:t>
            </a:r>
            <a:r>
              <a:rPr/>
              <a:t>and</a:t>
            </a:r>
            <a:r>
              <a:rPr/>
              <a:t> </a:t>
            </a:r>
            <a:r>
              <a:rPr/>
              <a:t>the</a:t>
            </a:r>
            <a:r>
              <a:rPr/>
              <a:t> </a:t>
            </a:r>
            <a:r>
              <a:rPr/>
              <a:t>y-axis</a:t>
            </a:r>
            <a:r>
              <a:rPr/>
              <a:t> </a:t>
            </a:r>
            <a:r>
              <a:rPr/>
              <a:t>is</a:t>
            </a:r>
            <a:r>
              <a:rPr/>
              <a:t> </a:t>
            </a:r>
            <a:r>
              <a:rPr/>
              <a:t>count.</a:t>
            </a:r>
            <a:r>
              <a:rPr/>
              <a:t> </a:t>
            </a:r>
            <a:r>
              <a:rPr/>
              <a:t>Note</a:t>
            </a:r>
            <a:r>
              <a:rPr/>
              <a:t> </a:t>
            </a:r>
            <a:r>
              <a:rPr/>
              <a:t>that</a:t>
            </a:r>
            <a:r>
              <a:rPr/>
              <a:t> </a:t>
            </a:r>
            <a:r>
              <a:rPr/>
              <a:t>there</a:t>
            </a:r>
            <a:r>
              <a:rPr/>
              <a:t> </a:t>
            </a:r>
            <a:r>
              <a:rPr/>
              <a:t>are</a:t>
            </a:r>
            <a:r>
              <a:rPr/>
              <a:t> </a:t>
            </a:r>
            <a:r>
              <a:rPr/>
              <a:t>about</a:t>
            </a:r>
            <a:r>
              <a:rPr/>
              <a:t> </a:t>
            </a:r>
            <a:r>
              <a:rPr/>
              <a:t>the</a:t>
            </a:r>
            <a:r>
              <a:rPr/>
              <a:t> </a:t>
            </a:r>
            <a:r>
              <a:rPr/>
              <a:t>same</a:t>
            </a:r>
            <a:r>
              <a:rPr/>
              <a:t> </a:t>
            </a:r>
            <a:r>
              <a:rPr/>
              <a:t>number</a:t>
            </a:r>
            <a:r>
              <a:rPr/>
              <a:t> </a:t>
            </a:r>
            <a:r>
              <a:rPr/>
              <a:t>of</a:t>
            </a:r>
            <a:r>
              <a:rPr/>
              <a:t> </a:t>
            </a:r>
            <a:r>
              <a:rPr/>
              <a:t>first</a:t>
            </a:r>
            <a:r>
              <a:rPr/>
              <a:t> </a:t>
            </a:r>
            <a:r>
              <a:rPr/>
              <a:t>and</a:t>
            </a:r>
            <a:r>
              <a:rPr/>
              <a:t> </a:t>
            </a:r>
            <a:r>
              <a:rPr/>
              <a:t>second</a:t>
            </a:r>
            <a:r>
              <a:rPr/>
              <a:t> </a:t>
            </a:r>
            <a:r>
              <a:rPr/>
              <a:t>class</a:t>
            </a:r>
            <a:r>
              <a:rPr/>
              <a:t> </a:t>
            </a:r>
            <a:r>
              <a:rPr/>
              <a:t>passengers,</a:t>
            </a:r>
            <a:r>
              <a:rPr/>
              <a:t> </a:t>
            </a:r>
            <a:r>
              <a:rPr/>
              <a:t>but</a:t>
            </a:r>
            <a:r>
              <a:rPr/>
              <a:t> </a:t>
            </a:r>
            <a:r>
              <a:rPr/>
              <a:t>the</a:t>
            </a:r>
            <a:r>
              <a:rPr/>
              <a:t> </a:t>
            </a:r>
            <a:r>
              <a:rPr/>
              <a:t>two</a:t>
            </a:r>
            <a:r>
              <a:rPr/>
              <a:t> </a:t>
            </a:r>
            <a:r>
              <a:rPr/>
              <a:t>combined</a:t>
            </a:r>
            <a:r>
              <a:rPr/>
              <a:t> </a:t>
            </a:r>
            <a:r>
              <a:rPr/>
              <a:t>does</a:t>
            </a:r>
            <a:r>
              <a:rPr/>
              <a:t> </a:t>
            </a:r>
            <a:r>
              <a:rPr/>
              <a:t>not</a:t>
            </a:r>
            <a:r>
              <a:rPr/>
              <a:t> </a:t>
            </a:r>
            <a:r>
              <a:rPr/>
              <a:t>come</a:t>
            </a:r>
            <a:r>
              <a:rPr/>
              <a:t> </a:t>
            </a:r>
            <a:r>
              <a:rPr/>
              <a:t>close</a:t>
            </a:r>
            <a:r>
              <a:rPr/>
              <a:t> </a:t>
            </a:r>
            <a:r>
              <a:rPr/>
              <a:t>to</a:t>
            </a:r>
            <a:r>
              <a:rPr/>
              <a:t> </a:t>
            </a:r>
            <a:r>
              <a:rPr/>
              <a:t>the</a:t>
            </a:r>
            <a:r>
              <a:rPr/>
              <a:t> </a:t>
            </a:r>
            <a:r>
              <a:rPr/>
              <a:t>number</a:t>
            </a:r>
            <a:r>
              <a:rPr/>
              <a:t> </a:t>
            </a:r>
            <a:r>
              <a:rPr/>
              <a:t>of</a:t>
            </a:r>
            <a:r>
              <a:rPr/>
              <a:t> </a:t>
            </a:r>
            <a:r>
              <a:rPr/>
              <a:t>third</a:t>
            </a:r>
            <a:r>
              <a:rPr/>
              <a:t> </a:t>
            </a:r>
            <a:r>
              <a:rPr/>
              <a:t>class</a:t>
            </a:r>
            <a:r>
              <a:rPr/>
              <a:t> </a:t>
            </a:r>
            <a:r>
              <a:rPr/>
              <a:t>passengers.</a:t>
            </a:r>
          </a:p>
        </p:txBody>
      </p:sp>
      <p:sp>
        <p:nvSpPr>
          <p:cNvPr id="4" name="Slide Number Placeholder 3"/>
          <p:cNvSpPr>
            <a:spLocks noGrp="1"/>
          </p:cNvSpPr>
          <p:nvPr>
            <p:ph type="sldNum" sz="quarter" idx="10"/>
          </p:nvPr>
        </p:nvSpPr>
        <p:spPr/>
        <p:txBody>
          <a:bodyPr/>
          <a:lstStyle/>
          <a:p>
            <a:fld id="{18BDFEC3-8487-43E8-A154-7C12CBC1FFF2}" type="slidenum">
              <a:rPr lang="en-US"/>
              <a:t>92</a:t>
            </a:fld>
            <a:endParaRPr lang="en-US"/>
          </a:p>
        </p:txBody>
      </p:sp>
    </p:spTree>
  </p:cSld>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the</a:t>
            </a:r>
            <a:r>
              <a:rPr/>
              <a:t> </a:t>
            </a:r>
            <a:r>
              <a:rPr/>
              <a:t>R</a:t>
            </a:r>
            <a:r>
              <a:rPr/>
              <a:t> </a:t>
            </a:r>
            <a:r>
              <a:rPr/>
              <a:t>version</a:t>
            </a:r>
            <a:r>
              <a:rPr/>
              <a:t> </a:t>
            </a:r>
            <a:r>
              <a:rPr/>
              <a:t>of</a:t>
            </a:r>
            <a:r>
              <a:rPr/>
              <a:t> </a:t>
            </a:r>
            <a:r>
              <a:rPr/>
              <a:t>the</a:t>
            </a:r>
            <a:r>
              <a:rPr/>
              <a:t> </a:t>
            </a:r>
            <a:r>
              <a:rPr/>
              <a:t>barchart.</a:t>
            </a:r>
          </a:p>
        </p:txBody>
      </p:sp>
      <p:sp>
        <p:nvSpPr>
          <p:cNvPr id="4" name="Slide Number Placeholder 3"/>
          <p:cNvSpPr>
            <a:spLocks noGrp="1"/>
          </p:cNvSpPr>
          <p:nvPr>
            <p:ph type="sldNum" sz="quarter" idx="10"/>
          </p:nvPr>
        </p:nvSpPr>
        <p:spPr/>
        <p:txBody>
          <a:bodyPr/>
          <a:lstStyle/>
          <a:p>
            <a:fld id="{18BDFEC3-8487-43E8-A154-7C12CBC1FFF2}" type="slidenum">
              <a:rPr lang="en-US"/>
              <a:t>93</a:t>
            </a:fld>
            <a:endParaRPr lang="en-US"/>
          </a:p>
        </p:txBody>
      </p:sp>
    </p:spTree>
  </p:cSld>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Tableau</a:t>
            </a:r>
            <a:r>
              <a:rPr/>
              <a:t> </a:t>
            </a:r>
            <a:r>
              <a:rPr/>
              <a:t>output.</a:t>
            </a:r>
            <a:r>
              <a:rPr/>
              <a:t> </a:t>
            </a:r>
            <a:r>
              <a:rPr/>
              <a:t>Notice</a:t>
            </a:r>
            <a:r>
              <a:rPr/>
              <a:t> </a:t>
            </a:r>
            <a:r>
              <a:rPr/>
              <a:t>the</a:t>
            </a:r>
            <a:r>
              <a:rPr/>
              <a:t> </a:t>
            </a:r>
            <a:r>
              <a:rPr/>
              <a:t>columns</a:t>
            </a:r>
            <a:r>
              <a:rPr/>
              <a:t> </a:t>
            </a:r>
            <a:r>
              <a:rPr/>
              <a:t>(the</a:t>
            </a:r>
            <a:r>
              <a:rPr/>
              <a:t> </a:t>
            </a:r>
            <a:r>
              <a:rPr/>
              <a:t>x-axis)</a:t>
            </a:r>
            <a:r>
              <a:rPr/>
              <a:t> </a:t>
            </a:r>
            <a:r>
              <a:rPr/>
              <a:t>is</a:t>
            </a:r>
            <a:r>
              <a:rPr/>
              <a:t> </a:t>
            </a:r>
            <a:r>
              <a:rPr/>
              <a:t>a</a:t>
            </a:r>
            <a:r>
              <a:rPr/>
              <a:t> </a:t>
            </a:r>
            <a:r>
              <a:rPr/>
              <a:t>blue</a:t>
            </a:r>
            <a:r>
              <a:rPr/>
              <a:t> </a:t>
            </a:r>
            <a:r>
              <a:rPr/>
              <a:t>pill.</a:t>
            </a:r>
            <a:r>
              <a:rPr/>
              <a:t> </a:t>
            </a:r>
            <a:r>
              <a:rPr/>
              <a:t>That</a:t>
            </a:r>
            <a:r>
              <a:rPr/>
              <a:t> </a:t>
            </a:r>
            <a:r>
              <a:rPr/>
              <a:t>tells</a:t>
            </a:r>
            <a:r>
              <a:rPr/>
              <a:t> </a:t>
            </a:r>
            <a:r>
              <a:rPr/>
              <a:t>Tableau</a:t>
            </a:r>
            <a:r>
              <a:rPr/>
              <a:t> </a:t>
            </a:r>
            <a:r>
              <a:rPr/>
              <a:t>that</a:t>
            </a:r>
            <a:r>
              <a:rPr/>
              <a:t> </a:t>
            </a:r>
            <a:r>
              <a:rPr/>
              <a:t>passenger</a:t>
            </a:r>
            <a:r>
              <a:rPr/>
              <a:t> </a:t>
            </a:r>
            <a:r>
              <a:rPr/>
              <a:t>class</a:t>
            </a:r>
            <a:r>
              <a:rPr/>
              <a:t> </a:t>
            </a:r>
            <a:r>
              <a:rPr/>
              <a:t>is</a:t>
            </a:r>
            <a:r>
              <a:rPr/>
              <a:t> </a:t>
            </a:r>
            <a:r>
              <a:rPr/>
              <a:t>a</a:t>
            </a:r>
            <a:r>
              <a:rPr/>
              <a:t> </a:t>
            </a:r>
            <a:r>
              <a:rPr/>
              <a:t>discrete</a:t>
            </a:r>
            <a:r>
              <a:rPr/>
              <a:t> </a:t>
            </a:r>
            <a:r>
              <a:rPr/>
              <a:t>dimenion</a:t>
            </a:r>
            <a:r>
              <a:rPr/>
              <a:t> </a:t>
            </a:r>
            <a:r>
              <a:rPr/>
              <a:t>(or</a:t>
            </a:r>
            <a:r>
              <a:rPr/>
              <a:t> </a:t>
            </a:r>
            <a:r>
              <a:rPr/>
              <a:t>categorical).</a:t>
            </a:r>
            <a:r>
              <a:rPr/>
              <a:t> </a:t>
            </a:r>
            <a:r>
              <a:rPr/>
              <a:t>The</a:t>
            </a:r>
            <a:r>
              <a:rPr/>
              <a:t> </a:t>
            </a:r>
            <a:r>
              <a:rPr/>
              <a:t>rows</a:t>
            </a:r>
            <a:r>
              <a:rPr/>
              <a:t> </a:t>
            </a:r>
            <a:r>
              <a:rPr/>
              <a:t>(y-axis)</a:t>
            </a:r>
            <a:r>
              <a:rPr/>
              <a:t> </a:t>
            </a:r>
            <a:r>
              <a:rPr/>
              <a:t>is</a:t>
            </a:r>
            <a:r>
              <a:rPr/>
              <a:t> </a:t>
            </a:r>
            <a:r>
              <a:rPr/>
              <a:t>the</a:t>
            </a:r>
            <a:r>
              <a:rPr/>
              <a:t> </a:t>
            </a:r>
            <a:r>
              <a:rPr/>
              <a:t>count</a:t>
            </a:r>
            <a:r>
              <a:rPr/>
              <a:t> </a:t>
            </a:r>
            <a:r>
              <a:rPr/>
              <a:t>summary</a:t>
            </a:r>
            <a:r>
              <a:rPr/>
              <a:t> </a:t>
            </a:r>
            <a:r>
              <a:rPr/>
              <a:t>function.</a:t>
            </a:r>
          </a:p>
        </p:txBody>
      </p:sp>
      <p:sp>
        <p:nvSpPr>
          <p:cNvPr id="4" name="Slide Number Placeholder 3"/>
          <p:cNvSpPr>
            <a:spLocks noGrp="1"/>
          </p:cNvSpPr>
          <p:nvPr>
            <p:ph type="sldNum" sz="quarter" idx="10"/>
          </p:nvPr>
        </p:nvSpPr>
        <p:spPr/>
        <p:txBody>
          <a:bodyPr/>
          <a:lstStyle/>
          <a:p>
            <a:fld id="{18BDFEC3-8487-43E8-A154-7C12CBC1FFF2}" type="slidenum">
              <a:rPr lang="en-US"/>
              <a:t>94</a:t>
            </a:fld>
            <a:endParaRPr lang="en-US"/>
          </a:p>
        </p:txBody>
      </p:sp>
    </p:spTree>
  </p:cSld>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Now</a:t>
            </a:r>
            <a:r>
              <a:rPr/>
              <a:t> </a:t>
            </a:r>
            <a:r>
              <a:rPr/>
              <a:t>try</a:t>
            </a:r>
            <a:r>
              <a:rPr/>
              <a:t> </a:t>
            </a:r>
            <a:r>
              <a:rPr/>
              <a:t>to</a:t>
            </a:r>
            <a:r>
              <a:rPr/>
              <a:t> </a:t>
            </a:r>
            <a:r>
              <a:rPr/>
              <a:t>draw</a:t>
            </a:r>
            <a:r>
              <a:rPr/>
              <a:t> </a:t>
            </a:r>
            <a:r>
              <a:rPr/>
              <a:t>a</a:t>
            </a:r>
            <a:r>
              <a:rPr/>
              <a:t> </a:t>
            </a:r>
            <a:r>
              <a:rPr/>
              <a:t>different</a:t>
            </a:r>
            <a:r>
              <a:rPr/>
              <a:t> </a:t>
            </a:r>
            <a:r>
              <a:rPr/>
              <a:t>bar</a:t>
            </a:r>
            <a:r>
              <a:rPr/>
              <a:t> </a:t>
            </a:r>
            <a:r>
              <a:rPr/>
              <a:t>chart,</a:t>
            </a:r>
            <a:r>
              <a:rPr/>
              <a:t> </a:t>
            </a:r>
            <a:r>
              <a:rPr/>
              <a:t>one</a:t>
            </a:r>
            <a:r>
              <a:rPr/>
              <a:t> </a:t>
            </a:r>
            <a:r>
              <a:rPr/>
              <a:t>that</a:t>
            </a:r>
            <a:r>
              <a:rPr/>
              <a:t> </a:t>
            </a:r>
            <a:r>
              <a:rPr/>
              <a:t>shows</a:t>
            </a:r>
            <a:r>
              <a:rPr/>
              <a:t> </a:t>
            </a:r>
            <a:r>
              <a:rPr/>
              <a:t>the</a:t>
            </a:r>
            <a:r>
              <a:rPr/>
              <a:t> </a:t>
            </a:r>
            <a:r>
              <a:rPr/>
              <a:t>count</a:t>
            </a:r>
            <a:r>
              <a:rPr/>
              <a:t> </a:t>
            </a:r>
            <a:r>
              <a:rPr/>
              <a:t>for</a:t>
            </a:r>
            <a:r>
              <a:rPr/>
              <a:t> </a:t>
            </a:r>
            <a:r>
              <a:rPr/>
              <a:t>each</a:t>
            </a:r>
            <a:r>
              <a:rPr/>
              <a:t> </a:t>
            </a:r>
            <a:r>
              <a:rPr/>
              <a:t>Gender.</a:t>
            </a:r>
          </a:p>
        </p:txBody>
      </p:sp>
      <p:sp>
        <p:nvSpPr>
          <p:cNvPr id="4" name="Slide Number Placeholder 3"/>
          <p:cNvSpPr>
            <a:spLocks noGrp="1"/>
          </p:cNvSpPr>
          <p:nvPr>
            <p:ph type="sldNum" sz="quarter" idx="10"/>
          </p:nvPr>
        </p:nvSpPr>
        <p:spPr/>
        <p:txBody>
          <a:bodyPr/>
          <a:lstStyle/>
          <a:p>
            <a:fld id="{18BDFEC3-8487-43E8-A154-7C12CBC1FFF2}" type="slidenum">
              <a:rPr lang="en-US"/>
              <a:t>95</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The</a:t>
            </a:r>
            <a:r>
              <a:rPr/>
              <a:t> </a:t>
            </a:r>
            <a:r>
              <a:rPr/>
              <a:t>following</a:t>
            </a:r>
            <a:r>
              <a:rPr/>
              <a:t> </a:t>
            </a:r>
            <a:r>
              <a:rPr/>
              <a:t>images</a:t>
            </a:r>
            <a:r>
              <a:rPr/>
              <a:t> </a:t>
            </a:r>
            <a:r>
              <a:rPr/>
              <a:t>are</a:t>
            </a:r>
            <a:r>
              <a:rPr/>
              <a:t> </a:t>
            </a:r>
            <a:r>
              <a:rPr/>
              <a:t>taken</a:t>
            </a:r>
            <a:r>
              <a:rPr/>
              <a:t> </a:t>
            </a:r>
            <a:r>
              <a:rPr/>
              <a:t>from</a:t>
            </a:r>
            <a:r>
              <a:rPr/>
              <a:t> </a:t>
            </a:r>
            <a:r>
              <a:rPr/>
              <a:t>various</a:t>
            </a:r>
            <a:r>
              <a:rPr/>
              <a:t> </a:t>
            </a:r>
            <a:r>
              <a:rPr/>
              <a:t>newspaper</a:t>
            </a:r>
            <a:r>
              <a:rPr/>
              <a:t> </a:t>
            </a:r>
            <a:r>
              <a:rPr/>
              <a:t>articles</a:t>
            </a:r>
            <a:r>
              <a:rPr/>
              <a:t> </a:t>
            </a:r>
            <a:r>
              <a:rPr/>
              <a:t>or</a:t>
            </a:r>
            <a:r>
              <a:rPr/>
              <a:t> </a:t>
            </a:r>
            <a:r>
              <a:rPr/>
              <a:t>press</a:t>
            </a:r>
            <a:r>
              <a:rPr/>
              <a:t> </a:t>
            </a:r>
            <a:r>
              <a:rPr/>
              <a:t>releases.</a:t>
            </a:r>
            <a:r>
              <a:rPr/>
              <a:t> </a:t>
            </a:r>
            <a:r>
              <a:rPr/>
              <a:t>Look</a:t>
            </a:r>
            <a:r>
              <a:rPr/>
              <a:t> </a:t>
            </a:r>
            <a:r>
              <a:rPr/>
              <a:t>at</a:t>
            </a:r>
            <a:r>
              <a:rPr/>
              <a:t> </a:t>
            </a:r>
            <a:r>
              <a:rPr/>
              <a:t>the</a:t>
            </a:r>
            <a:r>
              <a:rPr/>
              <a:t> </a:t>
            </a:r>
            <a:r>
              <a:rPr/>
              <a:t>graph</a:t>
            </a:r>
            <a:r>
              <a:rPr/>
              <a:t> </a:t>
            </a:r>
            <a:r>
              <a:rPr/>
              <a:t>and</a:t>
            </a:r>
            <a:r>
              <a:rPr/>
              <a:t> </a:t>
            </a:r>
            <a:r>
              <a:rPr/>
              <a:t>read/skim</a:t>
            </a:r>
            <a:r>
              <a:rPr/>
              <a:t> </a:t>
            </a:r>
            <a:r>
              <a:rPr/>
              <a:t>the</a:t>
            </a:r>
            <a:r>
              <a:rPr/>
              <a:t> </a:t>
            </a:r>
            <a:r>
              <a:rPr/>
              <a:t>article.</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Python</a:t>
            </a:r>
            <a:r>
              <a:rPr/>
              <a:t> </a:t>
            </a:r>
            <a:r>
              <a:rPr/>
              <a:t>code.</a:t>
            </a:r>
            <a:r>
              <a:rPr/>
              <a:t> </a:t>
            </a:r>
            <a:r>
              <a:rPr/>
              <a:t>You</a:t>
            </a:r>
            <a:r>
              <a:rPr/>
              <a:t> </a:t>
            </a:r>
            <a:r>
              <a:rPr/>
              <a:t>insert</a:t>
            </a:r>
            <a:r>
              <a:rPr/>
              <a:t> </a:t>
            </a:r>
            <a:r>
              <a:rPr/>
              <a:t>sex</a:t>
            </a:r>
            <a:r>
              <a:rPr/>
              <a:t> </a:t>
            </a:r>
            <a:r>
              <a:rPr/>
              <a:t>and</a:t>
            </a:r>
            <a:r>
              <a:rPr/>
              <a:t> </a:t>
            </a:r>
            <a:r>
              <a:rPr/>
              <a:t>count</a:t>
            </a:r>
            <a:r>
              <a:rPr/>
              <a:t> </a:t>
            </a:r>
            <a:r>
              <a:rPr/>
              <a:t>into</a:t>
            </a:r>
            <a:r>
              <a:rPr/>
              <a:t> </a:t>
            </a:r>
            <a:r>
              <a:rPr/>
              <a:t>the</a:t>
            </a:r>
            <a:r>
              <a:rPr/>
              <a:t> </a:t>
            </a:r>
            <a:r>
              <a:rPr/>
              <a:t>encode</a:t>
            </a:r>
            <a:r>
              <a:rPr/>
              <a:t> </a:t>
            </a:r>
            <a:r>
              <a:rPr/>
              <a:t>function.</a:t>
            </a:r>
          </a:p>
        </p:txBody>
      </p:sp>
      <p:sp>
        <p:nvSpPr>
          <p:cNvPr id="4" name="Slide Number Placeholder 3"/>
          <p:cNvSpPr>
            <a:spLocks noGrp="1"/>
          </p:cNvSpPr>
          <p:nvPr>
            <p:ph type="sldNum" sz="quarter" idx="10"/>
          </p:nvPr>
        </p:nvSpPr>
        <p:spPr/>
        <p:txBody>
          <a:bodyPr/>
          <a:lstStyle/>
          <a:p>
            <a:fld id="{18BDFEC3-8487-43E8-A154-7C12CBC1FFF2}" type="slidenum">
              <a:rPr lang="en-US"/>
              <a:t>96</a:t>
            </a:fld>
            <a:endParaRPr lang="en-US"/>
          </a:p>
        </p:txBody>
      </p:sp>
    </p:spTree>
  </p:cSld>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Python</a:t>
            </a:r>
            <a:r>
              <a:rPr/>
              <a:t> </a:t>
            </a:r>
            <a:r>
              <a:rPr/>
              <a:t>output.</a:t>
            </a:r>
          </a:p>
        </p:txBody>
      </p:sp>
      <p:sp>
        <p:nvSpPr>
          <p:cNvPr id="4" name="Slide Number Placeholder 3"/>
          <p:cNvSpPr>
            <a:spLocks noGrp="1"/>
          </p:cNvSpPr>
          <p:nvPr>
            <p:ph type="sldNum" sz="quarter" idx="10"/>
          </p:nvPr>
        </p:nvSpPr>
        <p:spPr/>
        <p:txBody>
          <a:bodyPr/>
          <a:lstStyle/>
          <a:p>
            <a:fld id="{18BDFEC3-8487-43E8-A154-7C12CBC1FFF2}" type="slidenum">
              <a:rPr lang="en-US"/>
              <a:t>97</a:t>
            </a:fld>
            <a:endParaRPr lang="en-US"/>
          </a:p>
        </p:txBody>
      </p:sp>
    </p:spTree>
  </p:cSld>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the</a:t>
            </a:r>
            <a:r>
              <a:rPr/>
              <a:t> </a:t>
            </a:r>
            <a:r>
              <a:rPr/>
              <a:t>R</a:t>
            </a:r>
            <a:r>
              <a:rPr/>
              <a:t> </a:t>
            </a:r>
            <a:r>
              <a:rPr/>
              <a:t>code.</a:t>
            </a:r>
            <a:r>
              <a:rPr/>
              <a:t> </a:t>
            </a:r>
            <a:r>
              <a:rPr/>
              <a:t>You</a:t>
            </a:r>
            <a:r>
              <a:rPr/>
              <a:t> </a:t>
            </a:r>
            <a:r>
              <a:rPr/>
              <a:t>put</a:t>
            </a:r>
            <a:r>
              <a:rPr/>
              <a:t> </a:t>
            </a:r>
            <a:r>
              <a:rPr/>
              <a:t>the</a:t>
            </a:r>
            <a:r>
              <a:rPr/>
              <a:t> </a:t>
            </a:r>
            <a:r>
              <a:rPr/>
              <a:t>sex</a:t>
            </a:r>
            <a:r>
              <a:rPr/>
              <a:t> </a:t>
            </a:r>
            <a:r>
              <a:rPr/>
              <a:t>variable</a:t>
            </a:r>
            <a:r>
              <a:rPr/>
              <a:t> </a:t>
            </a:r>
            <a:r>
              <a:rPr/>
              <a:t>inside</a:t>
            </a:r>
            <a:r>
              <a:rPr/>
              <a:t> </a:t>
            </a:r>
            <a:r>
              <a:rPr/>
              <a:t>the</a:t>
            </a:r>
            <a:r>
              <a:rPr/>
              <a:t> </a:t>
            </a:r>
            <a:r>
              <a:rPr/>
              <a:t>aesthetic</a:t>
            </a:r>
            <a:r>
              <a:rPr/>
              <a:t> </a:t>
            </a:r>
            <a:r>
              <a:rPr/>
              <a:t>(aes)</a:t>
            </a:r>
            <a:r>
              <a:rPr/>
              <a:t> </a:t>
            </a:r>
            <a:r>
              <a:rPr/>
              <a:t>function.</a:t>
            </a:r>
            <a:r>
              <a:rPr/>
              <a:t> </a:t>
            </a:r>
            <a:r>
              <a:rPr/>
              <a:t>The</a:t>
            </a:r>
            <a:r>
              <a:rPr/>
              <a:t> </a:t>
            </a:r>
            <a:r>
              <a:rPr/>
              <a:t>count</a:t>
            </a:r>
            <a:r>
              <a:rPr/>
              <a:t> </a:t>
            </a:r>
            <a:r>
              <a:rPr/>
              <a:t>is</a:t>
            </a:r>
            <a:r>
              <a:rPr/>
              <a:t> </a:t>
            </a:r>
            <a:r>
              <a:rPr/>
              <a:t>implied</a:t>
            </a:r>
            <a:r>
              <a:rPr/>
              <a:t> </a:t>
            </a:r>
            <a:r>
              <a:rPr/>
              <a:t>as</a:t>
            </a:r>
            <a:r>
              <a:rPr/>
              <a:t> </a:t>
            </a:r>
            <a:r>
              <a:rPr/>
              <a:t>the</a:t>
            </a:r>
            <a:r>
              <a:rPr/>
              <a:t> </a:t>
            </a:r>
            <a:r>
              <a:rPr/>
              <a:t>default.</a:t>
            </a:r>
          </a:p>
        </p:txBody>
      </p:sp>
      <p:sp>
        <p:nvSpPr>
          <p:cNvPr id="4" name="Slide Number Placeholder 3"/>
          <p:cNvSpPr>
            <a:spLocks noGrp="1"/>
          </p:cNvSpPr>
          <p:nvPr>
            <p:ph type="sldNum" sz="quarter" idx="10"/>
          </p:nvPr>
        </p:nvSpPr>
        <p:spPr/>
        <p:txBody>
          <a:bodyPr/>
          <a:lstStyle/>
          <a:p>
            <a:fld id="{18BDFEC3-8487-43E8-A154-7C12CBC1FFF2}" type="slidenum">
              <a:rPr lang="en-US"/>
              <a:t>99</a:t>
            </a:fld>
            <a:endParaRPr lang="en-US"/>
          </a:p>
        </p:txBody>
      </p:sp>
    </p:spTree>
  </p:cSld>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You</a:t>
            </a:r>
            <a:r>
              <a:rPr/>
              <a:t> </a:t>
            </a:r>
            <a:r>
              <a:rPr/>
              <a:t>use</a:t>
            </a:r>
            <a:r>
              <a:rPr/>
              <a:t> </a:t>
            </a:r>
            <a:r>
              <a:rPr/>
              <a:t>drag</a:t>
            </a:r>
            <a:r>
              <a:rPr/>
              <a:t> </a:t>
            </a:r>
            <a:r>
              <a:rPr/>
              <a:t>and</a:t>
            </a:r>
            <a:r>
              <a:rPr/>
              <a:t> </a:t>
            </a:r>
            <a:r>
              <a:rPr/>
              <a:t>drop</a:t>
            </a:r>
            <a:r>
              <a:rPr/>
              <a:t> </a:t>
            </a:r>
            <a:r>
              <a:rPr/>
              <a:t>to</a:t>
            </a:r>
            <a:r>
              <a:rPr/>
              <a:t> </a:t>
            </a:r>
            <a:r>
              <a:rPr/>
              <a:t>create</a:t>
            </a:r>
            <a:r>
              <a:rPr/>
              <a:t> </a:t>
            </a:r>
            <a:r>
              <a:rPr/>
              <a:t>a</a:t>
            </a:r>
            <a:r>
              <a:rPr/>
              <a:t> </a:t>
            </a:r>
            <a:r>
              <a:rPr/>
              <a:t>gender</a:t>
            </a:r>
            <a:r>
              <a:rPr/>
              <a:t> </a:t>
            </a:r>
            <a:r>
              <a:rPr/>
              <a:t>barchart.</a:t>
            </a:r>
            <a:r>
              <a:rPr/>
              <a:t> </a:t>
            </a:r>
            <a:r>
              <a:rPr/>
              <a:t>Drag</a:t>
            </a:r>
            <a:r>
              <a:rPr/>
              <a:t> </a:t>
            </a:r>
            <a:r>
              <a:rPr/>
              <a:t>Sex</a:t>
            </a:r>
            <a:r>
              <a:rPr/>
              <a:t> </a:t>
            </a:r>
            <a:r>
              <a:rPr/>
              <a:t>to</a:t>
            </a:r>
            <a:r>
              <a:rPr/>
              <a:t> </a:t>
            </a:r>
            <a:r>
              <a:rPr/>
              <a:t>both</a:t>
            </a:r>
            <a:r>
              <a:rPr/>
              <a:t> </a:t>
            </a:r>
            <a:r>
              <a:rPr/>
              <a:t>the</a:t>
            </a:r>
            <a:r>
              <a:rPr/>
              <a:t> </a:t>
            </a:r>
            <a:r>
              <a:rPr/>
              <a:t>rows</a:t>
            </a:r>
            <a:r>
              <a:rPr/>
              <a:t> </a:t>
            </a:r>
            <a:r>
              <a:rPr/>
              <a:t>and</a:t>
            </a:r>
            <a:r>
              <a:rPr/>
              <a:t> </a:t>
            </a:r>
            <a:r>
              <a:rPr/>
              <a:t>the</a:t>
            </a:r>
            <a:r>
              <a:rPr/>
              <a:t> </a:t>
            </a:r>
            <a:r>
              <a:rPr/>
              <a:t>columns.</a:t>
            </a:r>
            <a:r>
              <a:rPr/>
              <a:t> </a:t>
            </a:r>
            <a:r>
              <a:rPr/>
              <a:t>In</a:t>
            </a:r>
            <a:r>
              <a:rPr/>
              <a:t> </a:t>
            </a:r>
            <a:r>
              <a:rPr/>
              <a:t>the</a:t>
            </a:r>
            <a:r>
              <a:rPr/>
              <a:t> </a:t>
            </a:r>
            <a:r>
              <a:rPr/>
              <a:t>columns,</a:t>
            </a:r>
            <a:r>
              <a:rPr/>
              <a:t> </a:t>
            </a:r>
            <a:r>
              <a:rPr/>
              <a:t>change</a:t>
            </a:r>
            <a:r>
              <a:rPr/>
              <a:t> </a:t>
            </a:r>
            <a:r>
              <a:rPr/>
              <a:t>it</a:t>
            </a:r>
            <a:r>
              <a:rPr/>
              <a:t> </a:t>
            </a:r>
            <a:r>
              <a:rPr/>
              <a:t>to</a:t>
            </a:r>
            <a:r>
              <a:rPr/>
              <a:t> </a:t>
            </a:r>
            <a:r>
              <a:rPr/>
              <a:t>a</a:t>
            </a:r>
            <a:r>
              <a:rPr/>
              <a:t> </a:t>
            </a:r>
            <a:r>
              <a:rPr/>
              <a:t>blue</a:t>
            </a:r>
            <a:r>
              <a:rPr/>
              <a:t> </a:t>
            </a:r>
            <a:r>
              <a:rPr/>
              <a:t>pill,</a:t>
            </a:r>
            <a:r>
              <a:rPr/>
              <a:t> </a:t>
            </a:r>
            <a:r>
              <a:rPr/>
              <a:t>representing</a:t>
            </a:r>
            <a:r>
              <a:rPr/>
              <a:t> </a:t>
            </a:r>
            <a:r>
              <a:rPr/>
              <a:t>a</a:t>
            </a:r>
            <a:r>
              <a:rPr/>
              <a:t> </a:t>
            </a:r>
            <a:r>
              <a:rPr/>
              <a:t>discrete</a:t>
            </a:r>
            <a:r>
              <a:rPr/>
              <a:t> </a:t>
            </a:r>
            <a:r>
              <a:rPr/>
              <a:t>dimension.</a:t>
            </a:r>
            <a:r>
              <a:rPr/>
              <a:t> </a:t>
            </a:r>
            <a:r>
              <a:rPr/>
              <a:t>In</a:t>
            </a:r>
            <a:r>
              <a:rPr/>
              <a:t> </a:t>
            </a:r>
            <a:r>
              <a:rPr/>
              <a:t>the</a:t>
            </a:r>
            <a:r>
              <a:rPr/>
              <a:t> </a:t>
            </a:r>
            <a:r>
              <a:rPr/>
              <a:t>rows,</a:t>
            </a:r>
            <a:r>
              <a:rPr/>
              <a:t> </a:t>
            </a:r>
            <a:r>
              <a:rPr/>
              <a:t>change</a:t>
            </a:r>
            <a:r>
              <a:rPr/>
              <a:t> </a:t>
            </a:r>
            <a:r>
              <a:rPr/>
              <a:t>it</a:t>
            </a:r>
            <a:r>
              <a:rPr/>
              <a:t> </a:t>
            </a:r>
            <a:r>
              <a:rPr/>
              <a:t>to</a:t>
            </a:r>
            <a:r>
              <a:rPr/>
              <a:t> </a:t>
            </a:r>
            <a:r>
              <a:rPr/>
              <a:t>a</a:t>
            </a:r>
            <a:r>
              <a:rPr/>
              <a:t> </a:t>
            </a:r>
            <a:r>
              <a:rPr/>
              <a:t>count</a:t>
            </a:r>
            <a:r>
              <a:rPr/>
              <a:t> </a:t>
            </a:r>
            <a:r>
              <a:rPr/>
              <a:t>summary.</a:t>
            </a:r>
          </a:p>
        </p:txBody>
      </p:sp>
      <p:sp>
        <p:nvSpPr>
          <p:cNvPr id="4" name="Slide Number Placeholder 3"/>
          <p:cNvSpPr>
            <a:spLocks noGrp="1"/>
          </p:cNvSpPr>
          <p:nvPr>
            <p:ph type="sldNum" sz="quarter" idx="10"/>
          </p:nvPr>
        </p:nvSpPr>
        <p:spPr/>
        <p:txBody>
          <a:bodyPr/>
          <a:lstStyle/>
          <a:p>
            <a:fld id="{18BDFEC3-8487-43E8-A154-7C12CBC1FFF2}" type="slidenum">
              <a:rPr lang="en-US"/>
              <a:t>100</a:t>
            </a:fld>
            <a:endParaRPr lang="en-US"/>
          </a:p>
        </p:txBody>
      </p:sp>
    </p:spTree>
  </p:cSld>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Tableau</a:t>
            </a:r>
            <a:r>
              <a:rPr/>
              <a:t> </a:t>
            </a:r>
            <a:r>
              <a:rPr/>
              <a:t>output.</a:t>
            </a:r>
          </a:p>
        </p:txBody>
      </p:sp>
      <p:sp>
        <p:nvSpPr>
          <p:cNvPr id="4" name="Slide Number Placeholder 3"/>
          <p:cNvSpPr>
            <a:spLocks noGrp="1"/>
          </p:cNvSpPr>
          <p:nvPr>
            <p:ph type="sldNum" sz="quarter" idx="10"/>
          </p:nvPr>
        </p:nvSpPr>
        <p:spPr/>
        <p:txBody>
          <a:bodyPr/>
          <a:lstStyle/>
          <a:p>
            <a:fld id="{18BDFEC3-8487-43E8-A154-7C12CBC1FFF2}" type="slidenum">
              <a:rPr lang="en-US"/>
              <a:t>101</a:t>
            </a:fld>
            <a:endParaRPr lang="en-US"/>
          </a:p>
        </p:txBody>
      </p:sp>
    </p:spTree>
  </p:cSld>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code</a:t>
            </a:r>
            <a:r>
              <a:rPr/>
              <a:t> </a:t>
            </a:r>
            <a:r>
              <a:rPr/>
              <a:t>to</a:t>
            </a:r>
            <a:r>
              <a:rPr/>
              <a:t> </a:t>
            </a:r>
            <a:r>
              <a:rPr/>
              <a:t>change</a:t>
            </a:r>
            <a:r>
              <a:rPr/>
              <a:t> </a:t>
            </a:r>
            <a:r>
              <a:rPr/>
              <a:t>the</a:t>
            </a:r>
            <a:r>
              <a:rPr/>
              <a:t> </a:t>
            </a:r>
            <a:r>
              <a:rPr/>
              <a:t>color</a:t>
            </a:r>
            <a:r>
              <a:rPr/>
              <a:t> </a:t>
            </a:r>
            <a:r>
              <a:rPr/>
              <a:t>and</a:t>
            </a:r>
            <a:r>
              <a:rPr/>
              <a:t> </a:t>
            </a:r>
            <a:r>
              <a:rPr/>
              <a:t>the</a:t>
            </a:r>
            <a:r>
              <a:rPr/>
              <a:t> </a:t>
            </a:r>
            <a:r>
              <a:rPr/>
              <a:t>size</a:t>
            </a:r>
            <a:r>
              <a:rPr/>
              <a:t> </a:t>
            </a:r>
            <a:r>
              <a:rPr/>
              <a:t>of</a:t>
            </a:r>
            <a:r>
              <a:rPr/>
              <a:t> </a:t>
            </a:r>
            <a:r>
              <a:rPr/>
              <a:t>all</a:t>
            </a:r>
            <a:r>
              <a:rPr/>
              <a:t> </a:t>
            </a:r>
            <a:r>
              <a:rPr/>
              <a:t>the</a:t>
            </a:r>
            <a:r>
              <a:rPr/>
              <a:t> </a:t>
            </a:r>
            <a:r>
              <a:rPr/>
              <a:t>bars.</a:t>
            </a:r>
            <a:r>
              <a:rPr/>
              <a:t> </a:t>
            </a:r>
            <a:r>
              <a:rPr/>
              <a:t>In</a:t>
            </a:r>
            <a:r>
              <a:rPr/>
              <a:t> </a:t>
            </a:r>
            <a:r>
              <a:rPr/>
              <a:t>Altair/Python,</a:t>
            </a:r>
            <a:r>
              <a:rPr/>
              <a:t> </a:t>
            </a:r>
            <a:r>
              <a:rPr/>
              <a:t>you</a:t>
            </a:r>
            <a:r>
              <a:rPr/>
              <a:t> </a:t>
            </a:r>
            <a:r>
              <a:rPr/>
              <a:t>place</a:t>
            </a:r>
            <a:r>
              <a:rPr/>
              <a:t> </a:t>
            </a:r>
            <a:r>
              <a:rPr/>
              <a:t>color</a:t>
            </a:r>
            <a:r>
              <a:rPr/>
              <a:t> </a:t>
            </a:r>
            <a:r>
              <a:rPr/>
              <a:t>and</a:t>
            </a:r>
            <a:r>
              <a:rPr/>
              <a:t> </a:t>
            </a:r>
            <a:r>
              <a:rPr/>
              <a:t>size</a:t>
            </a:r>
            <a:r>
              <a:rPr/>
              <a:t> </a:t>
            </a:r>
            <a:r>
              <a:rPr/>
              <a:t>arguments</a:t>
            </a:r>
            <a:r>
              <a:rPr/>
              <a:t> </a:t>
            </a:r>
            <a:r>
              <a:rPr/>
              <a:t>inside</a:t>
            </a:r>
            <a:r>
              <a:rPr/>
              <a:t> </a:t>
            </a:r>
            <a:r>
              <a:rPr/>
              <a:t>the</a:t>
            </a:r>
            <a:r>
              <a:rPr/>
              <a:t> </a:t>
            </a:r>
            <a:r>
              <a:rPr/>
              <a:t>mark_bar</a:t>
            </a:r>
            <a:r>
              <a:rPr/>
              <a:t> </a:t>
            </a:r>
            <a:r>
              <a:rPr/>
              <a:t>function.</a:t>
            </a:r>
            <a:r>
              <a:rPr/>
              <a:t> </a:t>
            </a:r>
            <a:r>
              <a:rPr/>
              <a:t>The</a:t>
            </a:r>
            <a:r>
              <a:rPr/>
              <a:t> </a:t>
            </a:r>
            <a:r>
              <a:rPr/>
              <a:t>size</a:t>
            </a:r>
            <a:r>
              <a:rPr/>
              <a:t> </a:t>
            </a:r>
            <a:r>
              <a:rPr/>
              <a:t>represents</a:t>
            </a:r>
            <a:r>
              <a:rPr/>
              <a:t> </a:t>
            </a:r>
            <a:r>
              <a:rPr/>
              <a:t>the</a:t>
            </a:r>
            <a:r>
              <a:rPr/>
              <a:t> </a:t>
            </a:r>
            <a:r>
              <a:rPr/>
              <a:t>number</a:t>
            </a:r>
            <a:r>
              <a:rPr/>
              <a:t> </a:t>
            </a:r>
            <a:r>
              <a:rPr/>
              <a:t>of</a:t>
            </a:r>
            <a:r>
              <a:rPr/>
              <a:t> </a:t>
            </a:r>
            <a:r>
              <a:rPr/>
              <a:t>pixels</a:t>
            </a:r>
            <a:r>
              <a:rPr/>
              <a:t> </a:t>
            </a:r>
            <a:r>
              <a:rPr/>
              <a:t>(not</a:t>
            </a:r>
            <a:r>
              <a:rPr/>
              <a:t> </a:t>
            </a:r>
            <a:r>
              <a:rPr/>
              <a:t>counting</a:t>
            </a:r>
            <a:r>
              <a:rPr/>
              <a:t> </a:t>
            </a:r>
            <a:r>
              <a:rPr/>
              <a:t>a</a:t>
            </a:r>
            <a:r>
              <a:rPr/>
              <a:t> </a:t>
            </a:r>
            <a:r>
              <a:rPr/>
              <a:t>one</a:t>
            </a:r>
            <a:r>
              <a:rPr/>
              <a:t> </a:t>
            </a:r>
            <a:r>
              <a:rPr/>
              <a:t>pixel</a:t>
            </a:r>
            <a:r>
              <a:rPr/>
              <a:t> </a:t>
            </a:r>
            <a:r>
              <a:rPr/>
              <a:t>border),</a:t>
            </a:r>
            <a:r>
              <a:rPr/>
              <a:t> </a:t>
            </a:r>
            <a:r>
              <a:rPr/>
              <a:t>so</a:t>
            </a:r>
            <a:r>
              <a:rPr/>
              <a:t> </a:t>
            </a:r>
            <a:r>
              <a:rPr/>
              <a:t>a</a:t>
            </a:r>
            <a:r>
              <a:rPr/>
              <a:t> </a:t>
            </a:r>
            <a:r>
              <a:rPr/>
              <a:t>value</a:t>
            </a:r>
            <a:r>
              <a:rPr/>
              <a:t> </a:t>
            </a:r>
            <a:r>
              <a:rPr/>
              <a:t>of</a:t>
            </a:r>
            <a:r>
              <a:rPr/>
              <a:t> </a:t>
            </a:r>
            <a:r>
              <a:rPr/>
              <a:t>5</a:t>
            </a:r>
            <a:r>
              <a:rPr/>
              <a:t> </a:t>
            </a:r>
            <a:r>
              <a:rPr/>
              <a:t>will</a:t>
            </a:r>
            <a:r>
              <a:rPr/>
              <a:t> </a:t>
            </a:r>
            <a:r>
              <a:rPr/>
              <a:t>produce</a:t>
            </a:r>
            <a:r>
              <a:rPr/>
              <a:t> </a:t>
            </a:r>
            <a:r>
              <a:rPr/>
              <a:t>a</a:t>
            </a:r>
            <a:r>
              <a:rPr/>
              <a:t> </a:t>
            </a:r>
            <a:r>
              <a:rPr/>
              <a:t>7</a:t>
            </a:r>
            <a:r>
              <a:rPr/>
              <a:t> </a:t>
            </a:r>
            <a:r>
              <a:rPr/>
              <a:t>pixel</a:t>
            </a:r>
            <a:r>
              <a:rPr/>
              <a:t> </a:t>
            </a:r>
            <a:r>
              <a:rPr/>
              <a:t>barrather</a:t>
            </a:r>
            <a:r>
              <a:rPr/>
              <a:t> </a:t>
            </a:r>
            <a:r>
              <a:rPr/>
              <a:t>narrow</a:t>
            </a:r>
            <a:r>
              <a:rPr/>
              <a:t> </a:t>
            </a:r>
            <a:r>
              <a:rPr/>
              <a:t>bar.</a:t>
            </a:r>
            <a:r>
              <a:rPr/>
              <a:t> </a:t>
            </a:r>
            <a:r>
              <a:rPr/>
              <a:t>The</a:t>
            </a:r>
            <a:r>
              <a:rPr/>
              <a:t> </a:t>
            </a:r>
            <a:r>
              <a:rPr/>
              <a:t>default</a:t>
            </a:r>
            <a:r>
              <a:rPr/>
              <a:t> </a:t>
            </a:r>
            <a:r>
              <a:rPr/>
              <a:t>in</a:t>
            </a:r>
            <a:r>
              <a:rPr/>
              <a:t> </a:t>
            </a:r>
            <a:r>
              <a:rPr/>
              <a:t>Python</a:t>
            </a:r>
            <a:r>
              <a:rPr/>
              <a:t> </a:t>
            </a:r>
            <a:r>
              <a:rPr/>
              <a:t>is</a:t>
            </a:r>
            <a:r>
              <a:rPr/>
              <a:t> </a:t>
            </a:r>
            <a:r>
              <a:rPr/>
              <a:t>to</a:t>
            </a:r>
            <a:r>
              <a:rPr/>
              <a:t> </a:t>
            </a:r>
            <a:r>
              <a:rPr/>
              <a:t>leave</a:t>
            </a:r>
            <a:r>
              <a:rPr/>
              <a:t> </a:t>
            </a:r>
            <a:r>
              <a:rPr/>
              <a:t>a</a:t>
            </a:r>
            <a:r>
              <a:rPr/>
              <a:t> </a:t>
            </a:r>
            <a:r>
              <a:rPr/>
              <a:t>3</a:t>
            </a:r>
            <a:r>
              <a:rPr/>
              <a:t> </a:t>
            </a:r>
            <a:r>
              <a:rPr/>
              <a:t>pixel</a:t>
            </a:r>
            <a:r>
              <a:rPr/>
              <a:t> </a:t>
            </a:r>
            <a:r>
              <a:rPr/>
              <a:t>gap</a:t>
            </a:r>
            <a:r>
              <a:rPr/>
              <a:t> </a:t>
            </a:r>
            <a:r>
              <a:rPr/>
              <a:t>between</a:t>
            </a:r>
            <a:r>
              <a:rPr/>
              <a:t> </a:t>
            </a:r>
            <a:r>
              <a:rPr/>
              <a:t>each</a:t>
            </a:r>
            <a:r>
              <a:rPr/>
              <a:t> </a:t>
            </a:r>
            <a:r>
              <a:rPr/>
              <a:t>bar.</a:t>
            </a:r>
          </a:p>
          <a:p>
            <a:pPr lvl="0" marL="0" indent="0">
              <a:buNone/>
            </a:pPr>
          </a:p>
          <a:p>
            <a:pPr lvl="0" marL="0" indent="0">
              <a:buNone/>
            </a:pPr>
            <a:r>
              <a:rPr/>
              <a:t>In</a:t>
            </a:r>
            <a:r>
              <a:rPr/>
              <a:t> </a:t>
            </a:r>
            <a:r>
              <a:rPr/>
              <a:t>R,</a:t>
            </a:r>
            <a:r>
              <a:rPr/>
              <a:t> </a:t>
            </a:r>
            <a:r>
              <a:rPr/>
              <a:t>the</a:t>
            </a:r>
            <a:r>
              <a:rPr/>
              <a:t> </a:t>
            </a:r>
            <a:r>
              <a:rPr/>
              <a:t>arguments</a:t>
            </a:r>
            <a:r>
              <a:rPr/>
              <a:t> </a:t>
            </a:r>
            <a:r>
              <a:rPr/>
              <a:t>are</a:t>
            </a:r>
            <a:r>
              <a:rPr/>
              <a:t> </a:t>
            </a:r>
            <a:r>
              <a:rPr/>
              <a:t>different.</a:t>
            </a:r>
            <a:r>
              <a:rPr/>
              <a:t> </a:t>
            </a:r>
            <a:r>
              <a:rPr/>
              <a:t>You</a:t>
            </a:r>
            <a:r>
              <a:rPr/>
              <a:t> </a:t>
            </a:r>
            <a:r>
              <a:rPr/>
              <a:t>specify</a:t>
            </a:r>
            <a:r>
              <a:rPr/>
              <a:t> </a:t>
            </a:r>
            <a:r>
              <a:rPr/>
              <a:t>the</a:t>
            </a:r>
            <a:r>
              <a:rPr/>
              <a:t> </a:t>
            </a:r>
            <a:r>
              <a:rPr/>
              <a:t>color</a:t>
            </a:r>
            <a:r>
              <a:rPr/>
              <a:t> </a:t>
            </a:r>
            <a:r>
              <a:rPr/>
              <a:t>of</a:t>
            </a:r>
            <a:r>
              <a:rPr/>
              <a:t> </a:t>
            </a:r>
            <a:r>
              <a:rPr/>
              <a:t>a</a:t>
            </a:r>
            <a:r>
              <a:rPr/>
              <a:t> </a:t>
            </a:r>
            <a:r>
              <a:rPr/>
              <a:t>bar</a:t>
            </a:r>
            <a:r>
              <a:rPr/>
              <a:t> </a:t>
            </a:r>
            <a:r>
              <a:rPr/>
              <a:t>with</a:t>
            </a:r>
            <a:r>
              <a:rPr/>
              <a:t> </a:t>
            </a:r>
            <a:r>
              <a:rPr/>
              <a:t>the</a:t>
            </a:r>
            <a:r>
              <a:rPr/>
              <a:t> </a:t>
            </a:r>
            <a:r>
              <a:rPr/>
              <a:t>fill</a:t>
            </a:r>
            <a:r>
              <a:rPr/>
              <a:t> </a:t>
            </a:r>
            <a:r>
              <a:rPr/>
              <a:t>argument.</a:t>
            </a:r>
            <a:r>
              <a:rPr/>
              <a:t> </a:t>
            </a:r>
            <a:r>
              <a:rPr/>
              <a:t>If</a:t>
            </a:r>
            <a:r>
              <a:rPr/>
              <a:t> </a:t>
            </a:r>
            <a:r>
              <a:rPr/>
              <a:t>you</a:t>
            </a:r>
            <a:r>
              <a:rPr/>
              <a:t> </a:t>
            </a:r>
            <a:r>
              <a:rPr/>
              <a:t>tried</a:t>
            </a:r>
            <a:r>
              <a:rPr/>
              <a:t> </a:t>
            </a:r>
            <a:r>
              <a:rPr/>
              <a:t>to</a:t>
            </a:r>
            <a:r>
              <a:rPr/>
              <a:t> </a:t>
            </a:r>
            <a:r>
              <a:rPr/>
              <a:t>use</a:t>
            </a:r>
            <a:r>
              <a:rPr/>
              <a:t> </a:t>
            </a:r>
            <a:r>
              <a:rPr/>
              <a:t>the</a:t>
            </a:r>
            <a:r>
              <a:rPr/>
              <a:t> </a:t>
            </a:r>
            <a:r>
              <a:rPr/>
              <a:t>color</a:t>
            </a:r>
            <a:r>
              <a:rPr/>
              <a:t> </a:t>
            </a:r>
            <a:r>
              <a:rPr/>
              <a:t>argument,</a:t>
            </a:r>
            <a:r>
              <a:rPr/>
              <a:t> </a:t>
            </a:r>
            <a:r>
              <a:rPr/>
              <a:t>it</a:t>
            </a:r>
            <a:r>
              <a:rPr/>
              <a:t> </a:t>
            </a:r>
            <a:r>
              <a:rPr/>
              <a:t>would</a:t>
            </a:r>
            <a:r>
              <a:rPr/>
              <a:t> </a:t>
            </a:r>
            <a:r>
              <a:rPr/>
              <a:t>change</a:t>
            </a:r>
            <a:r>
              <a:rPr/>
              <a:t> </a:t>
            </a:r>
            <a:r>
              <a:rPr/>
              <a:t>the</a:t>
            </a:r>
            <a:r>
              <a:rPr/>
              <a:t> </a:t>
            </a:r>
            <a:r>
              <a:rPr/>
              <a:t>color</a:t>
            </a:r>
            <a:r>
              <a:rPr/>
              <a:t> </a:t>
            </a:r>
            <a:r>
              <a:rPr/>
              <a:t>of</a:t>
            </a:r>
            <a:r>
              <a:rPr/>
              <a:t> </a:t>
            </a:r>
            <a:r>
              <a:rPr/>
              <a:t>the</a:t>
            </a:r>
            <a:r>
              <a:rPr/>
              <a:t> </a:t>
            </a:r>
            <a:r>
              <a:rPr/>
              <a:t>border,</a:t>
            </a:r>
            <a:r>
              <a:rPr/>
              <a:t> </a:t>
            </a:r>
            <a:r>
              <a:rPr/>
              <a:t>and</a:t>
            </a:r>
            <a:r>
              <a:rPr/>
              <a:t> </a:t>
            </a:r>
            <a:r>
              <a:rPr/>
              <a:t>leave</a:t>
            </a:r>
            <a:r>
              <a:rPr/>
              <a:t> </a:t>
            </a:r>
            <a:r>
              <a:rPr/>
              <a:t>the</a:t>
            </a:r>
            <a:r>
              <a:rPr/>
              <a:t> </a:t>
            </a:r>
            <a:r>
              <a:rPr/>
              <a:t>interior</a:t>
            </a:r>
            <a:r>
              <a:rPr/>
              <a:t> </a:t>
            </a:r>
            <a:r>
              <a:rPr/>
              <a:t>of</a:t>
            </a:r>
            <a:r>
              <a:rPr/>
              <a:t> </a:t>
            </a:r>
            <a:r>
              <a:rPr/>
              <a:t>the</a:t>
            </a:r>
            <a:r>
              <a:rPr/>
              <a:t> </a:t>
            </a:r>
            <a:r>
              <a:rPr/>
              <a:t>bar</a:t>
            </a:r>
            <a:r>
              <a:rPr/>
              <a:t> </a:t>
            </a:r>
            <a:r>
              <a:rPr/>
              <a:t>as</a:t>
            </a:r>
            <a:r>
              <a:rPr/>
              <a:t> </a:t>
            </a:r>
            <a:r>
              <a:rPr/>
              <a:t>the</a:t>
            </a:r>
            <a:r>
              <a:rPr/>
              <a:t> </a:t>
            </a:r>
            <a:r>
              <a:rPr/>
              <a:t>default</a:t>
            </a:r>
            <a:r>
              <a:rPr/>
              <a:t> </a:t>
            </a:r>
            <a:r>
              <a:rPr/>
              <a:t>color.</a:t>
            </a:r>
          </a:p>
          <a:p>
            <a:pPr lvl="0" marL="0" indent="0">
              <a:buNone/>
            </a:pPr>
          </a:p>
          <a:p>
            <a:pPr lvl="0" marL="0" indent="0">
              <a:buNone/>
            </a:pPr>
            <a:r>
              <a:rPr/>
              <a:t>R</a:t>
            </a:r>
            <a:r>
              <a:rPr/>
              <a:t> </a:t>
            </a:r>
            <a:r>
              <a:rPr/>
              <a:t>also</a:t>
            </a:r>
            <a:r>
              <a:rPr/>
              <a:t> </a:t>
            </a:r>
            <a:r>
              <a:rPr/>
              <a:t>uses</a:t>
            </a:r>
            <a:r>
              <a:rPr/>
              <a:t> </a:t>
            </a:r>
            <a:r>
              <a:rPr/>
              <a:t>the</a:t>
            </a:r>
            <a:r>
              <a:rPr/>
              <a:t> </a:t>
            </a:r>
            <a:r>
              <a:rPr/>
              <a:t>width</a:t>
            </a:r>
            <a:r>
              <a:rPr/>
              <a:t> </a:t>
            </a:r>
            <a:r>
              <a:rPr/>
              <a:t>argument</a:t>
            </a:r>
            <a:r>
              <a:rPr/>
              <a:t> </a:t>
            </a:r>
            <a:r>
              <a:rPr/>
              <a:t>rather</a:t>
            </a:r>
            <a:r>
              <a:rPr/>
              <a:t> </a:t>
            </a:r>
            <a:r>
              <a:rPr/>
              <a:t>than</a:t>
            </a:r>
            <a:r>
              <a:rPr/>
              <a:t> </a:t>
            </a:r>
            <a:r>
              <a:rPr/>
              <a:t>size.</a:t>
            </a:r>
            <a:r>
              <a:rPr/>
              <a:t> </a:t>
            </a:r>
            <a:r>
              <a:rPr/>
              <a:t>This</a:t>
            </a:r>
            <a:r>
              <a:rPr/>
              <a:t> </a:t>
            </a:r>
            <a:r>
              <a:rPr/>
              <a:t>might</a:t>
            </a:r>
            <a:r>
              <a:rPr/>
              <a:t> </a:t>
            </a:r>
            <a:r>
              <a:rPr/>
              <a:t>not</a:t>
            </a:r>
            <a:r>
              <a:rPr/>
              <a:t> </a:t>
            </a:r>
            <a:r>
              <a:rPr/>
              <a:t>be</a:t>
            </a:r>
            <a:r>
              <a:rPr/>
              <a:t> </a:t>
            </a:r>
            <a:r>
              <a:rPr/>
              <a:t>the</a:t>
            </a:r>
            <a:r>
              <a:rPr/>
              <a:t> </a:t>
            </a:r>
            <a:r>
              <a:rPr/>
              <a:t>best</a:t>
            </a:r>
            <a:r>
              <a:rPr/>
              <a:t> </a:t>
            </a:r>
            <a:r>
              <a:rPr/>
              <a:t>choice,</a:t>
            </a:r>
            <a:r>
              <a:rPr/>
              <a:t> </a:t>
            </a:r>
            <a:r>
              <a:rPr/>
              <a:t>but</a:t>
            </a:r>
            <a:r>
              <a:rPr/>
              <a:t> </a:t>
            </a:r>
            <a:r>
              <a:rPr/>
              <a:t>width</a:t>
            </a:r>
            <a:r>
              <a:rPr/>
              <a:t> </a:t>
            </a:r>
            <a:r>
              <a:rPr/>
              <a:t>is</a:t>
            </a:r>
            <a:r>
              <a:rPr/>
              <a:t> </a:t>
            </a:r>
            <a:r>
              <a:rPr/>
              <a:t>less</a:t>
            </a:r>
            <a:r>
              <a:rPr/>
              <a:t> </a:t>
            </a:r>
            <a:r>
              <a:rPr/>
              <a:t>ambiguous</a:t>
            </a:r>
            <a:r>
              <a:rPr/>
              <a:t> </a:t>
            </a:r>
            <a:r>
              <a:rPr/>
              <a:t>than</a:t>
            </a:r>
            <a:r>
              <a:rPr/>
              <a:t> </a:t>
            </a:r>
            <a:r>
              <a:rPr/>
              <a:t>size,</a:t>
            </a:r>
            <a:r>
              <a:rPr/>
              <a:t> </a:t>
            </a:r>
            <a:r>
              <a:rPr/>
              <a:t>which</a:t>
            </a:r>
            <a:r>
              <a:rPr/>
              <a:t> </a:t>
            </a:r>
            <a:r>
              <a:rPr/>
              <a:t>could</a:t>
            </a:r>
            <a:r>
              <a:rPr/>
              <a:t> </a:t>
            </a:r>
            <a:r>
              <a:rPr/>
              <a:t>just</a:t>
            </a:r>
            <a:r>
              <a:rPr/>
              <a:t> </a:t>
            </a:r>
            <a:r>
              <a:rPr/>
              <a:t>as</a:t>
            </a:r>
            <a:r>
              <a:rPr/>
              <a:t> </a:t>
            </a:r>
            <a:r>
              <a:rPr/>
              <a:t>easily</a:t>
            </a:r>
            <a:r>
              <a:rPr/>
              <a:t> </a:t>
            </a:r>
            <a:r>
              <a:rPr/>
              <a:t>refer</a:t>
            </a:r>
            <a:r>
              <a:rPr/>
              <a:t> </a:t>
            </a:r>
            <a:r>
              <a:rPr/>
              <a:t>to</a:t>
            </a:r>
            <a:r>
              <a:rPr/>
              <a:t> </a:t>
            </a:r>
            <a:r>
              <a:rPr/>
              <a:t>the</a:t>
            </a:r>
            <a:r>
              <a:rPr/>
              <a:t> </a:t>
            </a:r>
            <a:r>
              <a:rPr/>
              <a:t>height</a:t>
            </a:r>
            <a:r>
              <a:rPr/>
              <a:t> </a:t>
            </a:r>
            <a:r>
              <a:rPr/>
              <a:t>as</a:t>
            </a:r>
            <a:r>
              <a:rPr/>
              <a:t> </a:t>
            </a:r>
            <a:r>
              <a:rPr/>
              <a:t>the</a:t>
            </a:r>
            <a:r>
              <a:rPr/>
              <a:t> </a:t>
            </a:r>
            <a:r>
              <a:rPr/>
              <a:t>width</a:t>
            </a:r>
            <a:r>
              <a:rPr/>
              <a:t> </a:t>
            </a:r>
            <a:r>
              <a:rPr/>
              <a:t>of</a:t>
            </a:r>
            <a:r>
              <a:rPr/>
              <a:t> </a:t>
            </a:r>
            <a:r>
              <a:rPr/>
              <a:t>the</a:t>
            </a:r>
            <a:r>
              <a:rPr/>
              <a:t> </a:t>
            </a:r>
            <a:r>
              <a:rPr/>
              <a:t>bar.</a:t>
            </a:r>
          </a:p>
          <a:p>
            <a:pPr lvl="0" marL="0" indent="0">
              <a:buNone/>
            </a:pPr>
          </a:p>
          <a:p>
            <a:pPr lvl="0" marL="0" indent="0">
              <a:buNone/>
            </a:pPr>
            <a:r>
              <a:rPr/>
              <a:t>In</a:t>
            </a:r>
            <a:r>
              <a:rPr/>
              <a:t> </a:t>
            </a:r>
            <a:r>
              <a:rPr/>
              <a:t>R,</a:t>
            </a:r>
            <a:r>
              <a:rPr/>
              <a:t> </a:t>
            </a:r>
            <a:r>
              <a:rPr/>
              <a:t>width</a:t>
            </a:r>
            <a:r>
              <a:rPr/>
              <a:t> </a:t>
            </a:r>
            <a:r>
              <a:rPr/>
              <a:t>is</a:t>
            </a:r>
            <a:r>
              <a:rPr/>
              <a:t> </a:t>
            </a:r>
            <a:r>
              <a:rPr/>
              <a:t>a</a:t>
            </a:r>
            <a:r>
              <a:rPr/>
              <a:t> </a:t>
            </a:r>
            <a:r>
              <a:rPr/>
              <a:t>relative</a:t>
            </a:r>
            <a:r>
              <a:rPr/>
              <a:t> </a:t>
            </a:r>
            <a:r>
              <a:rPr/>
              <a:t>measure,</a:t>
            </a:r>
            <a:r>
              <a:rPr/>
              <a:t> </a:t>
            </a:r>
            <a:r>
              <a:rPr/>
              <a:t>and</a:t>
            </a:r>
            <a:r>
              <a:rPr/>
              <a:t> </a:t>
            </a:r>
            <a:r>
              <a:rPr/>
              <a:t>a</a:t>
            </a:r>
            <a:r>
              <a:rPr/>
              <a:t> </a:t>
            </a:r>
            <a:r>
              <a:rPr/>
              <a:t>value</a:t>
            </a:r>
            <a:r>
              <a:rPr/>
              <a:t> </a:t>
            </a:r>
            <a:r>
              <a:rPr/>
              <a:t>of</a:t>
            </a:r>
            <a:r>
              <a:rPr/>
              <a:t> </a:t>
            </a:r>
            <a:r>
              <a:rPr/>
              <a:t>1</a:t>
            </a:r>
            <a:r>
              <a:rPr/>
              <a:t> </a:t>
            </a:r>
            <a:r>
              <a:rPr/>
              <a:t>would</a:t>
            </a:r>
            <a:r>
              <a:rPr/>
              <a:t> </a:t>
            </a:r>
            <a:r>
              <a:rPr/>
              <a:t>mean</a:t>
            </a:r>
            <a:r>
              <a:rPr/>
              <a:t> </a:t>
            </a:r>
            <a:r>
              <a:rPr/>
              <a:t>that</a:t>
            </a:r>
            <a:r>
              <a:rPr/>
              <a:t> </a:t>
            </a:r>
            <a:r>
              <a:rPr/>
              <a:t>the</a:t>
            </a:r>
            <a:r>
              <a:rPr/>
              <a:t> </a:t>
            </a:r>
            <a:r>
              <a:rPr/>
              <a:t>bars</a:t>
            </a:r>
            <a:r>
              <a:rPr/>
              <a:t> </a:t>
            </a:r>
            <a:r>
              <a:rPr/>
              <a:t>fill</a:t>
            </a:r>
            <a:r>
              <a:rPr/>
              <a:t> </a:t>
            </a:r>
            <a:r>
              <a:rPr/>
              <a:t>up</a:t>
            </a:r>
            <a:r>
              <a:rPr/>
              <a:t> </a:t>
            </a:r>
            <a:r>
              <a:rPr/>
              <a:t>the</a:t>
            </a:r>
            <a:r>
              <a:rPr/>
              <a:t> </a:t>
            </a:r>
            <a:r>
              <a:rPr/>
              <a:t>entire</a:t>
            </a:r>
            <a:r>
              <a:rPr/>
              <a:t> </a:t>
            </a:r>
            <a:r>
              <a:rPr/>
              <a:t>space</a:t>
            </a:r>
            <a:r>
              <a:rPr/>
              <a:t> </a:t>
            </a:r>
            <a:r>
              <a:rPr/>
              <a:t>without</a:t>
            </a:r>
            <a:r>
              <a:rPr/>
              <a:t> </a:t>
            </a:r>
            <a:r>
              <a:rPr/>
              <a:t>any</a:t>
            </a:r>
            <a:r>
              <a:rPr/>
              <a:t> </a:t>
            </a:r>
            <a:r>
              <a:rPr/>
              <a:t>gaps.</a:t>
            </a:r>
            <a:r>
              <a:rPr/>
              <a:t> </a:t>
            </a:r>
            <a:r>
              <a:rPr/>
              <a:t>The</a:t>
            </a:r>
            <a:r>
              <a:rPr/>
              <a:t> </a:t>
            </a:r>
            <a:r>
              <a:rPr/>
              <a:t>value</a:t>
            </a:r>
            <a:r>
              <a:rPr/>
              <a:t> </a:t>
            </a:r>
            <a:r>
              <a:rPr/>
              <a:t>of</a:t>
            </a:r>
            <a:r>
              <a:rPr/>
              <a:t> </a:t>
            </a:r>
            <a:r>
              <a:rPr/>
              <a:t>0.5</a:t>
            </a:r>
            <a:r>
              <a:rPr/>
              <a:t> </a:t>
            </a:r>
            <a:r>
              <a:rPr/>
              <a:t>shown</a:t>
            </a:r>
            <a:r>
              <a:rPr/>
              <a:t> </a:t>
            </a:r>
            <a:r>
              <a:rPr/>
              <a:t>here</a:t>
            </a:r>
            <a:r>
              <a:rPr/>
              <a:t> </a:t>
            </a:r>
            <a:r>
              <a:rPr/>
              <a:t>will</a:t>
            </a:r>
            <a:r>
              <a:rPr/>
              <a:t> </a:t>
            </a:r>
            <a:r>
              <a:rPr/>
              <a:t>make</a:t>
            </a:r>
            <a:r>
              <a:rPr/>
              <a:t> </a:t>
            </a:r>
            <a:r>
              <a:rPr/>
              <a:t>the</a:t>
            </a:r>
            <a:r>
              <a:rPr/>
              <a:t> </a:t>
            </a:r>
            <a:r>
              <a:rPr/>
              <a:t>bars</a:t>
            </a:r>
            <a:r>
              <a:rPr/>
              <a:t> </a:t>
            </a:r>
            <a:r>
              <a:rPr/>
              <a:t>fill</a:t>
            </a:r>
            <a:r>
              <a:rPr/>
              <a:t> </a:t>
            </a:r>
            <a:r>
              <a:rPr/>
              <a:t>50%</a:t>
            </a:r>
            <a:r>
              <a:rPr/>
              <a:t> </a:t>
            </a:r>
            <a:r>
              <a:rPr/>
              <a:t>of</a:t>
            </a:r>
            <a:r>
              <a:rPr/>
              <a:t> </a:t>
            </a:r>
            <a:r>
              <a:rPr/>
              <a:t>the</a:t>
            </a:r>
            <a:r>
              <a:rPr/>
              <a:t> </a:t>
            </a:r>
            <a:r>
              <a:rPr/>
              <a:t>space,</a:t>
            </a:r>
            <a:r>
              <a:rPr/>
              <a:t> </a:t>
            </a:r>
            <a:r>
              <a:rPr/>
              <a:t>making</a:t>
            </a:r>
            <a:r>
              <a:rPr/>
              <a:t> </a:t>
            </a:r>
            <a:r>
              <a:rPr/>
              <a:t>the</a:t>
            </a:r>
            <a:r>
              <a:rPr/>
              <a:t> </a:t>
            </a:r>
            <a:r>
              <a:rPr/>
              <a:t>bar</a:t>
            </a:r>
            <a:r>
              <a:rPr/>
              <a:t> </a:t>
            </a:r>
            <a:r>
              <a:rPr/>
              <a:t>widths</a:t>
            </a:r>
            <a:r>
              <a:rPr/>
              <a:t> </a:t>
            </a:r>
            <a:r>
              <a:rPr/>
              <a:t>equal</a:t>
            </a:r>
            <a:r>
              <a:rPr/>
              <a:t> </a:t>
            </a:r>
            <a:r>
              <a:rPr/>
              <a:t>to</a:t>
            </a:r>
            <a:r>
              <a:rPr/>
              <a:t> </a:t>
            </a:r>
            <a:r>
              <a:rPr/>
              <a:t>the</a:t>
            </a:r>
            <a:r>
              <a:rPr/>
              <a:t> </a:t>
            </a:r>
            <a:r>
              <a:rPr/>
              <a:t>width</a:t>
            </a:r>
            <a:r>
              <a:rPr/>
              <a:t> </a:t>
            </a:r>
            <a:r>
              <a:rPr/>
              <a:t>of</a:t>
            </a:r>
            <a:r>
              <a:rPr/>
              <a:t> </a:t>
            </a:r>
            <a:r>
              <a:rPr/>
              <a:t>the</a:t>
            </a:r>
            <a:r>
              <a:rPr/>
              <a:t> </a:t>
            </a:r>
            <a:r>
              <a:rPr/>
              <a:t>gaps.</a:t>
            </a:r>
            <a:r>
              <a:rPr/>
              <a:t> </a:t>
            </a:r>
            <a:r>
              <a:rPr/>
              <a:t>The</a:t>
            </a:r>
            <a:r>
              <a:rPr/>
              <a:t> </a:t>
            </a:r>
            <a:r>
              <a:rPr/>
              <a:t>default</a:t>
            </a:r>
            <a:r>
              <a:rPr/>
              <a:t> </a:t>
            </a:r>
            <a:r>
              <a:rPr/>
              <a:t>in</a:t>
            </a:r>
            <a:r>
              <a:rPr/>
              <a:t> </a:t>
            </a:r>
            <a:r>
              <a:rPr/>
              <a:t>R</a:t>
            </a:r>
            <a:r>
              <a:rPr/>
              <a:t> </a:t>
            </a:r>
            <a:r>
              <a:rPr/>
              <a:t>is</a:t>
            </a:r>
            <a:r>
              <a:rPr/>
              <a:t> </a:t>
            </a:r>
            <a:r>
              <a:rPr/>
              <a:t>0.8.</a:t>
            </a:r>
          </a:p>
          <a:p>
            <a:pPr lvl="0" marL="0" indent="0">
              <a:buNone/>
            </a:pPr>
          </a:p>
          <a:p>
            <a:pPr lvl="0" marL="0" indent="0">
              <a:buNone/>
            </a:pPr>
            <a:r>
              <a:rPr/>
              <a:t>In</a:t>
            </a:r>
            <a:r>
              <a:rPr/>
              <a:t> </a:t>
            </a:r>
            <a:r>
              <a:rPr/>
              <a:t>Tableau,</a:t>
            </a:r>
            <a:r>
              <a:rPr/>
              <a:t> </a:t>
            </a:r>
            <a:r>
              <a:rPr/>
              <a:t>you</a:t>
            </a:r>
            <a:r>
              <a:rPr/>
              <a:t> </a:t>
            </a:r>
            <a:r>
              <a:rPr/>
              <a:t>click</a:t>
            </a:r>
            <a:r>
              <a:rPr/>
              <a:t> </a:t>
            </a:r>
            <a:r>
              <a:rPr/>
              <a:t>on</a:t>
            </a:r>
            <a:r>
              <a:rPr/>
              <a:t> </a:t>
            </a:r>
            <a:r>
              <a:rPr/>
              <a:t>the</a:t>
            </a:r>
            <a:r>
              <a:rPr/>
              <a:t> </a:t>
            </a:r>
            <a:r>
              <a:rPr/>
              <a:t>color</a:t>
            </a:r>
            <a:r>
              <a:rPr/>
              <a:t> </a:t>
            </a:r>
            <a:r>
              <a:rPr/>
              <a:t>button</a:t>
            </a:r>
            <a:r>
              <a:rPr/>
              <a:t> </a:t>
            </a:r>
            <a:r>
              <a:rPr/>
              <a:t>to</a:t>
            </a:r>
            <a:r>
              <a:rPr/>
              <a:t> </a:t>
            </a:r>
            <a:r>
              <a:rPr/>
              <a:t>change</a:t>
            </a:r>
            <a:r>
              <a:rPr/>
              <a:t> </a:t>
            </a:r>
            <a:r>
              <a:rPr/>
              <a:t>the</a:t>
            </a:r>
            <a:r>
              <a:rPr/>
              <a:t> </a:t>
            </a:r>
            <a:r>
              <a:rPr/>
              <a:t>color</a:t>
            </a:r>
            <a:r>
              <a:rPr/>
              <a:t> </a:t>
            </a:r>
            <a:r>
              <a:rPr/>
              <a:t>for</a:t>
            </a:r>
            <a:r>
              <a:rPr/>
              <a:t> </a:t>
            </a:r>
            <a:r>
              <a:rPr/>
              <a:t>every</a:t>
            </a:r>
            <a:r>
              <a:rPr/>
              <a:t> </a:t>
            </a:r>
            <a:r>
              <a:rPr/>
              <a:t>bar.</a:t>
            </a:r>
            <a:r>
              <a:rPr/>
              <a:t> </a:t>
            </a:r>
            <a:r>
              <a:rPr/>
              <a:t>You</a:t>
            </a:r>
            <a:r>
              <a:rPr/>
              <a:t> </a:t>
            </a:r>
            <a:r>
              <a:rPr/>
              <a:t>click</a:t>
            </a:r>
            <a:r>
              <a:rPr/>
              <a:t> </a:t>
            </a:r>
            <a:r>
              <a:rPr/>
              <a:t>on</a:t>
            </a:r>
            <a:r>
              <a:rPr/>
              <a:t> </a:t>
            </a:r>
            <a:r>
              <a:rPr/>
              <a:t>the</a:t>
            </a:r>
            <a:r>
              <a:rPr/>
              <a:t> </a:t>
            </a:r>
            <a:r>
              <a:rPr/>
              <a:t>size</a:t>
            </a:r>
            <a:r>
              <a:rPr/>
              <a:t> </a:t>
            </a:r>
            <a:r>
              <a:rPr/>
              <a:t>button</a:t>
            </a:r>
            <a:r>
              <a:rPr/>
              <a:t> </a:t>
            </a:r>
            <a:r>
              <a:rPr/>
              <a:t>to</a:t>
            </a:r>
            <a:r>
              <a:rPr/>
              <a:t> </a:t>
            </a:r>
            <a:r>
              <a:rPr/>
              <a:t>change</a:t>
            </a:r>
            <a:r>
              <a:rPr/>
              <a:t> </a:t>
            </a:r>
            <a:r>
              <a:rPr/>
              <a:t>the</a:t>
            </a:r>
            <a:r>
              <a:rPr/>
              <a:t> </a:t>
            </a:r>
            <a:r>
              <a:rPr/>
              <a:t>width</a:t>
            </a:r>
            <a:r>
              <a:rPr/>
              <a:t> </a:t>
            </a:r>
            <a:r>
              <a:rPr/>
              <a:t>of</a:t>
            </a:r>
            <a:r>
              <a:rPr/>
              <a:t> </a:t>
            </a:r>
            <a:r>
              <a:rPr/>
              <a:t>the</a:t>
            </a:r>
            <a:r>
              <a:rPr/>
              <a:t> </a:t>
            </a:r>
            <a:r>
              <a:rPr/>
              <a:t>bars.</a:t>
            </a:r>
            <a:r>
              <a:rPr/>
              <a:t> </a:t>
            </a:r>
            <a:r>
              <a:rPr/>
              <a:t>Slide</a:t>
            </a:r>
            <a:r>
              <a:rPr/>
              <a:t> </a:t>
            </a:r>
            <a:r>
              <a:rPr/>
              <a:t>all</a:t>
            </a:r>
            <a:r>
              <a:rPr/>
              <a:t> </a:t>
            </a:r>
            <a:r>
              <a:rPr/>
              <a:t>the</a:t>
            </a:r>
            <a:r>
              <a:rPr/>
              <a:t> </a:t>
            </a:r>
            <a:r>
              <a:rPr/>
              <a:t>way</a:t>
            </a:r>
            <a:r>
              <a:rPr/>
              <a:t> </a:t>
            </a:r>
            <a:r>
              <a:rPr/>
              <a:t>to</a:t>
            </a:r>
            <a:r>
              <a:rPr/>
              <a:t> </a:t>
            </a:r>
            <a:r>
              <a:rPr/>
              <a:t>the</a:t>
            </a:r>
            <a:r>
              <a:rPr/>
              <a:t> </a:t>
            </a:r>
            <a:r>
              <a:rPr/>
              <a:t>right</a:t>
            </a:r>
            <a:r>
              <a:rPr/>
              <a:t> </a:t>
            </a:r>
            <a:r>
              <a:rPr/>
              <a:t>to</a:t>
            </a:r>
            <a:r>
              <a:rPr/>
              <a:t> </a:t>
            </a:r>
            <a:r>
              <a:rPr/>
              <a:t>have</a:t>
            </a:r>
            <a:r>
              <a:rPr/>
              <a:t> </a:t>
            </a:r>
            <a:r>
              <a:rPr/>
              <a:t>the</a:t>
            </a:r>
            <a:r>
              <a:rPr/>
              <a:t> </a:t>
            </a:r>
            <a:r>
              <a:rPr/>
              <a:t>bars</a:t>
            </a:r>
            <a:r>
              <a:rPr/>
              <a:t> </a:t>
            </a:r>
            <a:r>
              <a:rPr/>
              <a:t>touching</a:t>
            </a:r>
            <a:r>
              <a:rPr/>
              <a:t> </a:t>
            </a:r>
            <a:r>
              <a:rPr/>
              <a:t>and</a:t>
            </a:r>
            <a:r>
              <a:rPr/>
              <a:t> </a:t>
            </a:r>
            <a:r>
              <a:rPr/>
              <a:t>all</a:t>
            </a:r>
            <a:r>
              <a:rPr/>
              <a:t> </a:t>
            </a:r>
            <a:r>
              <a:rPr/>
              <a:t>the</a:t>
            </a:r>
            <a:r>
              <a:rPr/>
              <a:t> </a:t>
            </a:r>
            <a:r>
              <a:rPr/>
              <a:t>way</a:t>
            </a:r>
            <a:r>
              <a:rPr/>
              <a:t> </a:t>
            </a:r>
            <a:r>
              <a:rPr/>
              <a:t>to</a:t>
            </a:r>
            <a:r>
              <a:rPr/>
              <a:t> </a:t>
            </a:r>
            <a:r>
              <a:rPr/>
              <a:t>the</a:t>
            </a:r>
            <a:r>
              <a:rPr/>
              <a:t> </a:t>
            </a:r>
            <a:r>
              <a:rPr/>
              <a:t>left</a:t>
            </a:r>
            <a:r>
              <a:rPr/>
              <a:t> </a:t>
            </a:r>
            <a:r>
              <a:rPr/>
              <a:t>to</a:t>
            </a:r>
            <a:r>
              <a:rPr/>
              <a:t> </a:t>
            </a:r>
            <a:r>
              <a:rPr/>
              <a:t>get</a:t>
            </a:r>
            <a:r>
              <a:rPr/>
              <a:t> </a:t>
            </a:r>
            <a:r>
              <a:rPr/>
              <a:t>a</a:t>
            </a:r>
            <a:r>
              <a:rPr/>
              <a:t> </a:t>
            </a:r>
            <a:r>
              <a:rPr/>
              <a:t>single</a:t>
            </a:r>
            <a:r>
              <a:rPr/>
              <a:t> </a:t>
            </a:r>
            <a:r>
              <a:rPr/>
              <a:t>pixel</a:t>
            </a:r>
            <a:r>
              <a:rPr/>
              <a:t> </a:t>
            </a:r>
            <a:r>
              <a:rPr/>
              <a:t>width</a:t>
            </a:r>
            <a:r>
              <a:rPr/>
              <a:t> </a:t>
            </a:r>
            <a:r>
              <a:rPr/>
              <a:t>bar.</a:t>
            </a:r>
          </a:p>
        </p:txBody>
      </p:sp>
      <p:sp>
        <p:nvSpPr>
          <p:cNvPr id="4" name="Slide Number Placeholder 3"/>
          <p:cNvSpPr>
            <a:spLocks noGrp="1"/>
          </p:cNvSpPr>
          <p:nvPr>
            <p:ph type="sldNum" sz="quarter" idx="10"/>
          </p:nvPr>
        </p:nvSpPr>
        <p:spPr/>
        <p:txBody>
          <a:bodyPr/>
          <a:lstStyle/>
          <a:p>
            <a:fld id="{18BDFEC3-8487-43E8-A154-7C12CBC1FFF2}" type="slidenum">
              <a:rPr lang="en-US"/>
              <a:t>102</a:t>
            </a:fld>
            <a:endParaRPr lang="en-US"/>
          </a:p>
        </p:txBody>
      </p:sp>
    </p:spTree>
  </p:cSld>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Here</a:t>
            </a:r>
            <a:r>
              <a:rPr/>
              <a:t> </a:t>
            </a:r>
            <a:r>
              <a:rPr/>
              <a:t>is</a:t>
            </a:r>
            <a:r>
              <a:rPr/>
              <a:t> </a:t>
            </a:r>
            <a:r>
              <a:rPr/>
              <a:t>the</a:t>
            </a:r>
            <a:r>
              <a:rPr/>
              <a:t> </a:t>
            </a:r>
            <a:r>
              <a:rPr/>
              <a:t>output</a:t>
            </a:r>
            <a:r>
              <a:rPr/>
              <a:t> </a:t>
            </a:r>
            <a:r>
              <a:rPr/>
              <a:t>in</a:t>
            </a:r>
            <a:r>
              <a:rPr/>
              <a:t> </a:t>
            </a:r>
            <a:r>
              <a:rPr/>
              <a:t>R.</a:t>
            </a:r>
            <a:r>
              <a:rPr/>
              <a:t> </a:t>
            </a:r>
            <a:r>
              <a:rPr/>
              <a:t>Notice</a:t>
            </a:r>
            <a:r>
              <a:rPr/>
              <a:t> </a:t>
            </a:r>
            <a:r>
              <a:rPr/>
              <a:t>that</a:t>
            </a:r>
            <a:r>
              <a:rPr/>
              <a:t> </a:t>
            </a:r>
            <a:r>
              <a:rPr/>
              <a:t>the</a:t>
            </a:r>
            <a:r>
              <a:rPr/>
              <a:t> </a:t>
            </a:r>
            <a:r>
              <a:rPr/>
              <a:t>gaps</a:t>
            </a:r>
            <a:r>
              <a:rPr/>
              <a:t> </a:t>
            </a:r>
            <a:r>
              <a:rPr/>
              <a:t>between</a:t>
            </a:r>
            <a:r>
              <a:rPr/>
              <a:t> </a:t>
            </a:r>
            <a:r>
              <a:rPr/>
              <a:t>the</a:t>
            </a:r>
            <a:r>
              <a:rPr/>
              <a:t> </a:t>
            </a:r>
            <a:r>
              <a:rPr/>
              <a:t>bars</a:t>
            </a:r>
            <a:r>
              <a:rPr/>
              <a:t> </a:t>
            </a:r>
            <a:r>
              <a:rPr/>
              <a:t>are</a:t>
            </a:r>
            <a:r>
              <a:rPr/>
              <a:t> </a:t>
            </a:r>
            <a:r>
              <a:rPr/>
              <a:t>equal</a:t>
            </a:r>
            <a:r>
              <a:rPr/>
              <a:t> </a:t>
            </a:r>
            <a:r>
              <a:rPr/>
              <a:t>to</a:t>
            </a:r>
            <a:r>
              <a:rPr/>
              <a:t> </a:t>
            </a:r>
            <a:r>
              <a:rPr/>
              <a:t>the</a:t>
            </a:r>
            <a:r>
              <a:rPr/>
              <a:t> </a:t>
            </a:r>
            <a:r>
              <a:rPr/>
              <a:t>widths</a:t>
            </a:r>
            <a:r>
              <a:rPr/>
              <a:t> </a:t>
            </a:r>
            <a:r>
              <a:rPr/>
              <a:t>of</a:t>
            </a:r>
            <a:r>
              <a:rPr/>
              <a:t> </a:t>
            </a:r>
            <a:r>
              <a:rPr/>
              <a:t>the</a:t>
            </a:r>
            <a:r>
              <a:rPr/>
              <a:t> </a:t>
            </a:r>
            <a:r>
              <a:rPr/>
              <a:t>bars</a:t>
            </a:r>
            <a:r>
              <a:rPr/>
              <a:t> </a:t>
            </a:r>
            <a:r>
              <a:rPr/>
              <a:t>themselves.</a:t>
            </a:r>
          </a:p>
        </p:txBody>
      </p:sp>
      <p:sp>
        <p:nvSpPr>
          <p:cNvPr id="4" name="Slide Number Placeholder 3"/>
          <p:cNvSpPr>
            <a:spLocks noGrp="1"/>
          </p:cNvSpPr>
          <p:nvPr>
            <p:ph type="sldNum" sz="quarter" idx="10"/>
          </p:nvPr>
        </p:nvSpPr>
        <p:spPr/>
        <p:txBody>
          <a:bodyPr/>
          <a:lstStyle/>
          <a:p>
            <a:fld id="{18BDFEC3-8487-43E8-A154-7C12CBC1FFF2}" type="slidenum">
              <a:rPr lang="en-US"/>
              <a:t>104</a:t>
            </a:fld>
            <a:endParaRPr lang="en-US"/>
          </a:p>
        </p:txBody>
      </p:sp>
    </p:spTree>
  </p:cSld>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This</a:t>
            </a:r>
            <a:r>
              <a:rPr/>
              <a:t> </a:t>
            </a:r>
            <a:r>
              <a:rPr/>
              <a:t>is</a:t>
            </a:r>
            <a:r>
              <a:rPr/>
              <a:t> </a:t>
            </a:r>
            <a:r>
              <a:rPr/>
              <a:t>what</a:t>
            </a:r>
            <a:r>
              <a:rPr/>
              <a:t> </a:t>
            </a:r>
            <a:r>
              <a:rPr/>
              <a:t>Tableau</a:t>
            </a:r>
            <a:r>
              <a:rPr/>
              <a:t> </a:t>
            </a:r>
            <a:r>
              <a:rPr/>
              <a:t>produces.</a:t>
            </a:r>
            <a:r>
              <a:rPr/>
              <a:t> </a:t>
            </a:r>
            <a:r>
              <a:rPr/>
              <a:t>I</a:t>
            </a:r>
            <a:r>
              <a:rPr/>
              <a:t> </a:t>
            </a:r>
            <a:r>
              <a:rPr/>
              <a:t>am</a:t>
            </a:r>
            <a:r>
              <a:rPr/>
              <a:t> </a:t>
            </a:r>
            <a:r>
              <a:rPr/>
              <a:t>showing</a:t>
            </a:r>
            <a:r>
              <a:rPr/>
              <a:t> </a:t>
            </a:r>
            <a:r>
              <a:rPr/>
              <a:t>the</a:t>
            </a:r>
            <a:r>
              <a:rPr/>
              <a:t> </a:t>
            </a:r>
            <a:r>
              <a:rPr/>
              <a:t>slider</a:t>
            </a:r>
            <a:r>
              <a:rPr/>
              <a:t> </a:t>
            </a:r>
            <a:r>
              <a:rPr/>
              <a:t>bar</a:t>
            </a:r>
            <a:r>
              <a:rPr/>
              <a:t> </a:t>
            </a:r>
            <a:r>
              <a:rPr/>
              <a:t>that</a:t>
            </a:r>
            <a:r>
              <a:rPr/>
              <a:t> </a:t>
            </a:r>
            <a:r>
              <a:rPr/>
              <a:t>appears</a:t>
            </a:r>
            <a:r>
              <a:rPr/>
              <a:t> </a:t>
            </a:r>
            <a:r>
              <a:rPr/>
              <a:t>when</a:t>
            </a:r>
            <a:r>
              <a:rPr/>
              <a:t> </a:t>
            </a:r>
            <a:r>
              <a:rPr/>
              <a:t>you</a:t>
            </a:r>
            <a:r>
              <a:rPr/>
              <a:t> </a:t>
            </a:r>
            <a:r>
              <a:rPr/>
              <a:t>click</a:t>
            </a:r>
            <a:r>
              <a:rPr/>
              <a:t> </a:t>
            </a:r>
            <a:r>
              <a:rPr/>
              <a:t>on</a:t>
            </a:r>
            <a:r>
              <a:rPr/>
              <a:t> </a:t>
            </a:r>
            <a:r>
              <a:rPr/>
              <a:t>the</a:t>
            </a:r>
            <a:r>
              <a:rPr/>
              <a:t> </a:t>
            </a:r>
            <a:r>
              <a:rPr/>
              <a:t>size</a:t>
            </a:r>
            <a:r>
              <a:rPr/>
              <a:t> </a:t>
            </a:r>
            <a:r>
              <a:rPr/>
              <a:t>button.</a:t>
            </a:r>
            <a:r>
              <a:rPr/>
              <a:t> </a:t>
            </a:r>
            <a:r>
              <a:rPr/>
              <a:t>It</a:t>
            </a:r>
            <a:r>
              <a:rPr/>
              <a:t> </a:t>
            </a:r>
            <a:r>
              <a:rPr/>
              <a:t>is</a:t>
            </a:r>
            <a:r>
              <a:rPr/>
              <a:t> </a:t>
            </a:r>
            <a:r>
              <a:rPr/>
              <a:t>almost</a:t>
            </a:r>
            <a:r>
              <a:rPr/>
              <a:t> </a:t>
            </a:r>
            <a:r>
              <a:rPr/>
              <a:t>all</a:t>
            </a:r>
            <a:r>
              <a:rPr/>
              <a:t> </a:t>
            </a:r>
            <a:r>
              <a:rPr/>
              <a:t>the</a:t>
            </a:r>
            <a:r>
              <a:rPr/>
              <a:t> </a:t>
            </a:r>
            <a:r>
              <a:rPr/>
              <a:t>way</a:t>
            </a:r>
            <a:r>
              <a:rPr/>
              <a:t> </a:t>
            </a:r>
            <a:r>
              <a:rPr/>
              <a:t>to</a:t>
            </a:r>
            <a:r>
              <a:rPr/>
              <a:t> </a:t>
            </a:r>
            <a:r>
              <a:rPr/>
              <a:t>the</a:t>
            </a:r>
            <a:r>
              <a:rPr/>
              <a:t> </a:t>
            </a:r>
            <a:r>
              <a:rPr/>
              <a:t>right,</a:t>
            </a:r>
            <a:r>
              <a:rPr/>
              <a:t> </a:t>
            </a:r>
            <a:r>
              <a:rPr/>
              <a:t>so</a:t>
            </a:r>
            <a:r>
              <a:rPr/>
              <a:t> </a:t>
            </a:r>
            <a:r>
              <a:rPr/>
              <a:t>the</a:t>
            </a:r>
            <a:r>
              <a:rPr/>
              <a:t> </a:t>
            </a:r>
            <a:r>
              <a:rPr/>
              <a:t>bars</a:t>
            </a:r>
            <a:r>
              <a:rPr/>
              <a:t> </a:t>
            </a:r>
            <a:r>
              <a:rPr/>
              <a:t>are</a:t>
            </a:r>
            <a:r>
              <a:rPr/>
              <a:t> </a:t>
            </a:r>
            <a:r>
              <a:rPr/>
              <a:t>very</a:t>
            </a:r>
            <a:r>
              <a:rPr/>
              <a:t> </a:t>
            </a:r>
            <a:r>
              <a:rPr/>
              <a:t>fat</a:t>
            </a:r>
            <a:r>
              <a:rPr/>
              <a:t> </a:t>
            </a:r>
            <a:r>
              <a:rPr/>
              <a:t>and</a:t>
            </a:r>
            <a:r>
              <a:rPr/>
              <a:t> </a:t>
            </a:r>
            <a:r>
              <a:rPr/>
              <a:t>there</a:t>
            </a:r>
            <a:r>
              <a:rPr/>
              <a:t> </a:t>
            </a:r>
            <a:r>
              <a:rPr/>
              <a:t>is</a:t>
            </a:r>
            <a:r>
              <a:rPr/>
              <a:t> </a:t>
            </a:r>
            <a:r>
              <a:rPr/>
              <a:t>only</a:t>
            </a:r>
            <a:r>
              <a:rPr/>
              <a:t> </a:t>
            </a:r>
            <a:r>
              <a:rPr/>
              <a:t>a</a:t>
            </a:r>
            <a:r>
              <a:rPr/>
              <a:t> </a:t>
            </a:r>
            <a:r>
              <a:rPr/>
              <a:t>very</a:t>
            </a:r>
            <a:r>
              <a:rPr/>
              <a:t> </a:t>
            </a:r>
            <a:r>
              <a:rPr/>
              <a:t>tiny</a:t>
            </a:r>
            <a:r>
              <a:rPr/>
              <a:t> </a:t>
            </a:r>
            <a:r>
              <a:rPr/>
              <a:t>gap</a:t>
            </a:r>
            <a:r>
              <a:rPr/>
              <a:t> </a:t>
            </a:r>
            <a:r>
              <a:rPr/>
              <a:t>between</a:t>
            </a:r>
            <a:r>
              <a:rPr/>
              <a:t> </a:t>
            </a:r>
            <a:r>
              <a:rPr/>
              <a:t>the</a:t>
            </a:r>
            <a:r>
              <a:rPr/>
              <a:t> </a:t>
            </a:r>
            <a:r>
              <a:rPr/>
              <a:t>bars.</a:t>
            </a:r>
          </a:p>
        </p:txBody>
      </p:sp>
      <p:sp>
        <p:nvSpPr>
          <p:cNvPr id="4" name="Slide Number Placeholder 3"/>
          <p:cNvSpPr>
            <a:spLocks noGrp="1"/>
          </p:cNvSpPr>
          <p:nvPr>
            <p:ph type="sldNum" sz="quarter" idx="10"/>
          </p:nvPr>
        </p:nvSpPr>
        <p:spPr/>
        <p:txBody>
          <a:bodyPr/>
          <a:lstStyle/>
          <a:p>
            <a:fld id="{18BDFEC3-8487-43E8-A154-7C12CBC1FFF2}" type="slidenum">
              <a:rPr lang="en-US"/>
              <a:t>105</a:t>
            </a:fld>
            <a:endParaRPr lang="en-US"/>
          </a:p>
        </p:txBody>
      </p:sp>
    </p:spTree>
  </p:cSld>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For</a:t>
            </a:r>
            <a:r>
              <a:rPr/>
              <a:t> </a:t>
            </a:r>
            <a:r>
              <a:rPr/>
              <a:t>simple</a:t>
            </a:r>
            <a:r>
              <a:rPr/>
              <a:t> </a:t>
            </a:r>
            <a:r>
              <a:rPr/>
              <a:t>bar</a:t>
            </a:r>
            <a:r>
              <a:rPr/>
              <a:t> </a:t>
            </a:r>
            <a:r>
              <a:rPr/>
              <a:t>charts</a:t>
            </a:r>
            <a:r>
              <a:rPr/>
              <a:t> </a:t>
            </a:r>
            <a:r>
              <a:rPr/>
              <a:t>like</a:t>
            </a:r>
            <a:r>
              <a:rPr/>
              <a:t> </a:t>
            </a:r>
            <a:r>
              <a:rPr/>
              <a:t>all</a:t>
            </a:r>
            <a:r>
              <a:rPr/>
              <a:t> </a:t>
            </a:r>
            <a:r>
              <a:rPr/>
              <a:t>the</a:t>
            </a:r>
            <a:r>
              <a:rPr/>
              <a:t> </a:t>
            </a:r>
            <a:r>
              <a:rPr/>
              <a:t>ones</a:t>
            </a:r>
            <a:r>
              <a:rPr/>
              <a:t> </a:t>
            </a:r>
            <a:r>
              <a:rPr/>
              <a:t>we’ve</a:t>
            </a:r>
            <a:r>
              <a:rPr/>
              <a:t> </a:t>
            </a:r>
            <a:r>
              <a:rPr/>
              <a:t>seen</a:t>
            </a:r>
            <a:r>
              <a:rPr/>
              <a:t> </a:t>
            </a:r>
            <a:r>
              <a:rPr/>
              <a:t>so</a:t>
            </a:r>
            <a:r>
              <a:rPr/>
              <a:t> </a:t>
            </a:r>
            <a:r>
              <a:rPr/>
              <a:t>far,</a:t>
            </a:r>
            <a:r>
              <a:rPr/>
              <a:t> </a:t>
            </a:r>
            <a:r>
              <a:rPr/>
              <a:t>color</a:t>
            </a:r>
            <a:r>
              <a:rPr/>
              <a:t> </a:t>
            </a:r>
            <a:r>
              <a:rPr/>
              <a:t>is</a:t>
            </a:r>
            <a:r>
              <a:rPr/>
              <a:t> </a:t>
            </a:r>
            <a:r>
              <a:rPr/>
              <a:t>not</a:t>
            </a:r>
            <a:r>
              <a:rPr/>
              <a:t> </a:t>
            </a:r>
            <a:r>
              <a:rPr/>
              <a:t>really</a:t>
            </a:r>
            <a:r>
              <a:rPr/>
              <a:t> </a:t>
            </a:r>
            <a:r>
              <a:rPr/>
              <a:t>needed.</a:t>
            </a:r>
            <a:r>
              <a:rPr/>
              <a:t> </a:t>
            </a:r>
            <a:r>
              <a:rPr/>
              <a:t>You</a:t>
            </a:r>
            <a:r>
              <a:rPr/>
              <a:t> </a:t>
            </a:r>
            <a:r>
              <a:rPr/>
              <a:t>already</a:t>
            </a:r>
            <a:r>
              <a:rPr/>
              <a:t> </a:t>
            </a:r>
            <a:r>
              <a:rPr/>
              <a:t>can</a:t>
            </a:r>
            <a:r>
              <a:rPr/>
              <a:t> </a:t>
            </a:r>
            <a:r>
              <a:rPr/>
              <a:t>distinguish</a:t>
            </a:r>
            <a:r>
              <a:rPr/>
              <a:t> </a:t>
            </a:r>
            <a:r>
              <a:rPr/>
              <a:t>between</a:t>
            </a:r>
            <a:r>
              <a:rPr/>
              <a:t> </a:t>
            </a:r>
            <a:r>
              <a:rPr/>
              <a:t>the</a:t>
            </a:r>
            <a:r>
              <a:rPr/>
              <a:t> </a:t>
            </a:r>
            <a:r>
              <a:rPr/>
              <a:t>passenger</a:t>
            </a:r>
            <a:r>
              <a:rPr/>
              <a:t> </a:t>
            </a:r>
            <a:r>
              <a:rPr/>
              <a:t>classes</a:t>
            </a:r>
            <a:r>
              <a:rPr/>
              <a:t> </a:t>
            </a:r>
            <a:r>
              <a:rPr/>
              <a:t>using</a:t>
            </a:r>
            <a:r>
              <a:rPr/>
              <a:t> </a:t>
            </a:r>
            <a:r>
              <a:rPr/>
              <a:t>the</a:t>
            </a:r>
            <a:r>
              <a:rPr/>
              <a:t> </a:t>
            </a:r>
            <a:r>
              <a:rPr/>
              <a:t>location.</a:t>
            </a:r>
            <a:r>
              <a:rPr/>
              <a:t> </a:t>
            </a:r>
            <a:r>
              <a:rPr/>
              <a:t>If</a:t>
            </a:r>
            <a:r>
              <a:rPr/>
              <a:t> </a:t>
            </a:r>
            <a:r>
              <a:rPr/>
              <a:t>you</a:t>
            </a:r>
            <a:r>
              <a:rPr/>
              <a:t> </a:t>
            </a:r>
            <a:r>
              <a:rPr/>
              <a:t>do</a:t>
            </a:r>
            <a:r>
              <a:rPr/>
              <a:t> </a:t>
            </a:r>
            <a:r>
              <a:rPr/>
              <a:t>use</a:t>
            </a:r>
            <a:r>
              <a:rPr/>
              <a:t> </a:t>
            </a:r>
            <a:r>
              <a:rPr/>
              <a:t>color</a:t>
            </a:r>
            <a:r>
              <a:rPr/>
              <a:t> </a:t>
            </a:r>
            <a:r>
              <a:rPr/>
              <a:t>in</a:t>
            </a:r>
            <a:r>
              <a:rPr/>
              <a:t> </a:t>
            </a:r>
            <a:r>
              <a:rPr/>
              <a:t>a</a:t>
            </a:r>
            <a:r>
              <a:rPr/>
              <a:t> </a:t>
            </a:r>
            <a:r>
              <a:rPr/>
              <a:t>simple</a:t>
            </a:r>
            <a:r>
              <a:rPr/>
              <a:t> </a:t>
            </a:r>
            <a:r>
              <a:rPr/>
              <a:t>bar</a:t>
            </a:r>
            <a:r>
              <a:rPr/>
              <a:t> </a:t>
            </a:r>
            <a:r>
              <a:rPr/>
              <a:t>chart,</a:t>
            </a:r>
            <a:r>
              <a:rPr/>
              <a:t> </a:t>
            </a:r>
            <a:r>
              <a:rPr/>
              <a:t>it</a:t>
            </a:r>
            <a:r>
              <a:rPr/>
              <a:t> </a:t>
            </a:r>
            <a:r>
              <a:rPr/>
              <a:t>is</a:t>
            </a:r>
            <a:r>
              <a:rPr/>
              <a:t> </a:t>
            </a:r>
            <a:r>
              <a:rPr/>
              <a:t>often</a:t>
            </a:r>
            <a:r>
              <a:rPr/>
              <a:t> </a:t>
            </a:r>
            <a:r>
              <a:rPr/>
              <a:t>to</a:t>
            </a:r>
            <a:r>
              <a:rPr/>
              <a:t> </a:t>
            </a:r>
            <a:r>
              <a:rPr/>
              <a:t>emphasize</a:t>
            </a:r>
            <a:r>
              <a:rPr/>
              <a:t> </a:t>
            </a:r>
            <a:r>
              <a:rPr/>
              <a:t>a</a:t>
            </a:r>
            <a:r>
              <a:rPr/>
              <a:t> </a:t>
            </a:r>
            <a:r>
              <a:rPr/>
              <a:t>point.</a:t>
            </a:r>
            <a:r>
              <a:rPr/>
              <a:t> </a:t>
            </a:r>
            <a:r>
              <a:rPr/>
              <a:t>In</a:t>
            </a:r>
            <a:r>
              <a:rPr/>
              <a:t> </a:t>
            </a:r>
            <a:r>
              <a:rPr/>
              <a:t>the</a:t>
            </a:r>
            <a:r>
              <a:rPr/>
              <a:t> </a:t>
            </a:r>
            <a:r>
              <a:rPr/>
              <a:t>previous</a:t>
            </a:r>
            <a:r>
              <a:rPr/>
              <a:t> </a:t>
            </a:r>
            <a:r>
              <a:rPr/>
              <a:t>bar</a:t>
            </a:r>
            <a:r>
              <a:rPr/>
              <a:t> </a:t>
            </a:r>
            <a:r>
              <a:rPr/>
              <a:t>chart,</a:t>
            </a:r>
            <a:r>
              <a:rPr/>
              <a:t> </a:t>
            </a:r>
            <a:r>
              <a:rPr/>
              <a:t>I</a:t>
            </a:r>
            <a:r>
              <a:rPr/>
              <a:t> </a:t>
            </a:r>
            <a:r>
              <a:rPr/>
              <a:t>used</a:t>
            </a:r>
            <a:r>
              <a:rPr/>
              <a:t> </a:t>
            </a:r>
            <a:r>
              <a:rPr/>
              <a:t>red</a:t>
            </a:r>
            <a:r>
              <a:rPr/>
              <a:t> </a:t>
            </a:r>
            <a:r>
              <a:rPr/>
              <a:t>for</a:t>
            </a:r>
            <a:r>
              <a:rPr/>
              <a:t> </a:t>
            </a:r>
            <a:r>
              <a:rPr/>
              <a:t>third</a:t>
            </a:r>
            <a:r>
              <a:rPr/>
              <a:t> </a:t>
            </a:r>
            <a:r>
              <a:rPr/>
              <a:t>class,</a:t>
            </a:r>
            <a:r>
              <a:rPr/>
              <a:t> </a:t>
            </a:r>
            <a:r>
              <a:rPr/>
              <a:t>because</a:t>
            </a:r>
            <a:r>
              <a:rPr/>
              <a:t> </a:t>
            </a:r>
            <a:r>
              <a:rPr/>
              <a:t>Kate</a:t>
            </a:r>
            <a:r>
              <a:rPr/>
              <a:t> </a:t>
            </a:r>
            <a:r>
              <a:rPr/>
              <a:t>Winslet,</a:t>
            </a:r>
            <a:r>
              <a:rPr/>
              <a:t> </a:t>
            </a:r>
            <a:r>
              <a:rPr/>
              <a:t>a</a:t>
            </a:r>
            <a:r>
              <a:rPr/>
              <a:t> </a:t>
            </a:r>
            <a:r>
              <a:rPr/>
              <a:t>rich</a:t>
            </a:r>
            <a:r>
              <a:rPr/>
              <a:t> </a:t>
            </a:r>
            <a:r>
              <a:rPr/>
              <a:t>first</a:t>
            </a:r>
            <a:r>
              <a:rPr/>
              <a:t> </a:t>
            </a:r>
            <a:r>
              <a:rPr/>
              <a:t>class</a:t>
            </a:r>
            <a:r>
              <a:rPr/>
              <a:t> </a:t>
            </a:r>
            <a:r>
              <a:rPr/>
              <a:t>passenger,</a:t>
            </a:r>
            <a:r>
              <a:rPr/>
              <a:t> </a:t>
            </a:r>
            <a:r>
              <a:rPr/>
              <a:t>found</a:t>
            </a:r>
            <a:r>
              <a:rPr/>
              <a:t> </a:t>
            </a:r>
            <a:r>
              <a:rPr/>
              <a:t>true</a:t>
            </a:r>
            <a:r>
              <a:rPr/>
              <a:t> </a:t>
            </a:r>
            <a:r>
              <a:rPr/>
              <a:t>love</a:t>
            </a:r>
            <a:r>
              <a:rPr/>
              <a:t> </a:t>
            </a:r>
            <a:r>
              <a:rPr/>
              <a:t>in</a:t>
            </a:r>
            <a:r>
              <a:rPr/>
              <a:t> </a:t>
            </a:r>
            <a:r>
              <a:rPr/>
              <a:t>third</a:t>
            </a:r>
            <a:r>
              <a:rPr/>
              <a:t> </a:t>
            </a:r>
            <a:r>
              <a:rPr/>
              <a:t>class,</a:t>
            </a:r>
            <a:r>
              <a:rPr/>
              <a:t> </a:t>
            </a:r>
            <a:r>
              <a:rPr/>
              <a:t>with</a:t>
            </a:r>
            <a:r>
              <a:rPr/>
              <a:t> </a:t>
            </a:r>
            <a:r>
              <a:rPr/>
              <a:t>the</a:t>
            </a:r>
            <a:r>
              <a:rPr/>
              <a:t> </a:t>
            </a:r>
            <a:r>
              <a:rPr/>
              <a:t>adorable</a:t>
            </a:r>
            <a:r>
              <a:rPr/>
              <a:t> </a:t>
            </a:r>
            <a:r>
              <a:rPr/>
              <a:t>Leonardo</a:t>
            </a:r>
            <a:r>
              <a:rPr/>
              <a:t> </a:t>
            </a:r>
            <a:r>
              <a:rPr/>
              <a:t>di</a:t>
            </a:r>
            <a:r>
              <a:rPr/>
              <a:t> </a:t>
            </a:r>
            <a:r>
              <a:rPr/>
              <a:t>Caprio.</a:t>
            </a:r>
          </a:p>
          <a:p>
            <a:pPr lvl="0" marL="0" indent="0">
              <a:buNone/>
            </a:pPr>
          </a:p>
          <a:p>
            <a:pPr lvl="0" marL="0" indent="0">
              <a:buNone/>
            </a:pPr>
            <a:r>
              <a:rPr/>
              <a:t>Color</a:t>
            </a:r>
            <a:r>
              <a:rPr/>
              <a:t> </a:t>
            </a:r>
            <a:r>
              <a:rPr/>
              <a:t>becomes</a:t>
            </a:r>
            <a:r>
              <a:rPr/>
              <a:t> </a:t>
            </a:r>
            <a:r>
              <a:rPr/>
              <a:t>very</a:t>
            </a:r>
            <a:r>
              <a:rPr/>
              <a:t> </a:t>
            </a:r>
            <a:r>
              <a:rPr/>
              <a:t>important</a:t>
            </a:r>
            <a:r>
              <a:rPr/>
              <a:t> </a:t>
            </a:r>
            <a:r>
              <a:rPr/>
              <a:t>in</a:t>
            </a:r>
            <a:r>
              <a:rPr/>
              <a:t> </a:t>
            </a:r>
            <a:r>
              <a:rPr/>
              <a:t>just</a:t>
            </a:r>
            <a:r>
              <a:rPr/>
              <a:t> </a:t>
            </a:r>
            <a:r>
              <a:rPr/>
              <a:t>a</a:t>
            </a:r>
            <a:r>
              <a:rPr/>
              <a:t> </a:t>
            </a:r>
            <a:r>
              <a:rPr/>
              <a:t>minute</a:t>
            </a:r>
            <a:r>
              <a:rPr/>
              <a:t> </a:t>
            </a:r>
            <a:r>
              <a:rPr/>
              <a:t>when</a:t>
            </a:r>
            <a:r>
              <a:rPr/>
              <a:t> </a:t>
            </a:r>
            <a:r>
              <a:rPr/>
              <a:t>we</a:t>
            </a:r>
            <a:r>
              <a:rPr/>
              <a:t> </a:t>
            </a:r>
            <a:r>
              <a:rPr/>
              <a:t>add</a:t>
            </a:r>
            <a:r>
              <a:rPr/>
              <a:t> </a:t>
            </a:r>
            <a:r>
              <a:rPr/>
              <a:t>another</a:t>
            </a:r>
            <a:r>
              <a:rPr/>
              <a:t> </a:t>
            </a:r>
            <a:r>
              <a:rPr/>
              <a:t>layer</a:t>
            </a:r>
            <a:r>
              <a:rPr/>
              <a:t> </a:t>
            </a:r>
            <a:r>
              <a:rPr/>
              <a:t>of</a:t>
            </a:r>
            <a:r>
              <a:rPr/>
              <a:t> </a:t>
            </a:r>
            <a:r>
              <a:rPr/>
              <a:t>complexity.</a:t>
            </a:r>
          </a:p>
        </p:txBody>
      </p:sp>
      <p:sp>
        <p:nvSpPr>
          <p:cNvPr id="4" name="Slide Number Placeholder 3"/>
          <p:cNvSpPr>
            <a:spLocks noGrp="1"/>
          </p:cNvSpPr>
          <p:nvPr>
            <p:ph type="sldNum" sz="quarter" idx="10"/>
          </p:nvPr>
        </p:nvSpPr>
        <p:spPr/>
        <p:txBody>
          <a:bodyPr/>
          <a:lstStyle/>
          <a:p>
            <a:fld id="{18BDFEC3-8487-43E8-A154-7C12CBC1FFF2}" type="slidenum">
              <a:rPr lang="en-US"/>
              <a:t>106</a:t>
            </a:fld>
            <a:endParaRPr lang="en-US"/>
          </a:p>
        </p:txBody>
      </p:sp>
    </p:spTree>
  </p:cSld>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marL="0" indent="0">
              <a:buNone/>
            </a:pPr>
            <a:r>
              <a:rPr/>
              <a:t>If</a:t>
            </a:r>
            <a:r>
              <a:rPr/>
              <a:t> </a:t>
            </a:r>
            <a:r>
              <a:rPr/>
              <a:t>you</a:t>
            </a:r>
            <a:r>
              <a:rPr/>
              <a:t> </a:t>
            </a:r>
            <a:r>
              <a:rPr/>
              <a:t>want</a:t>
            </a:r>
            <a:r>
              <a:rPr/>
              <a:t> </a:t>
            </a:r>
            <a:r>
              <a:rPr/>
              <a:t>each</a:t>
            </a:r>
            <a:r>
              <a:rPr/>
              <a:t> </a:t>
            </a:r>
            <a:r>
              <a:rPr/>
              <a:t>bar</a:t>
            </a:r>
            <a:r>
              <a:rPr/>
              <a:t> </a:t>
            </a:r>
            <a:r>
              <a:rPr/>
              <a:t>to</a:t>
            </a:r>
            <a:r>
              <a:rPr/>
              <a:t> </a:t>
            </a:r>
            <a:r>
              <a:rPr/>
              <a:t>be</a:t>
            </a:r>
            <a:r>
              <a:rPr/>
              <a:t> </a:t>
            </a:r>
            <a:r>
              <a:rPr/>
              <a:t>a</a:t>
            </a:r>
            <a:r>
              <a:rPr/>
              <a:t> </a:t>
            </a:r>
            <a:r>
              <a:rPr/>
              <a:t>different</a:t>
            </a:r>
            <a:r>
              <a:rPr/>
              <a:t> </a:t>
            </a:r>
            <a:r>
              <a:rPr/>
              <a:t>color,</a:t>
            </a:r>
            <a:r>
              <a:rPr/>
              <a:t> </a:t>
            </a:r>
            <a:r>
              <a:rPr/>
              <a:t>then</a:t>
            </a:r>
            <a:r>
              <a:rPr/>
              <a:t> </a:t>
            </a:r>
            <a:r>
              <a:rPr/>
              <a:t>in</a:t>
            </a:r>
            <a:r>
              <a:rPr/>
              <a:t> </a:t>
            </a:r>
            <a:r>
              <a:rPr/>
              <a:t>Python,</a:t>
            </a:r>
            <a:r>
              <a:rPr/>
              <a:t> </a:t>
            </a:r>
            <a:r>
              <a:rPr/>
              <a:t>you</a:t>
            </a:r>
            <a:r>
              <a:rPr/>
              <a:t> </a:t>
            </a:r>
            <a:r>
              <a:rPr/>
              <a:t>have</a:t>
            </a:r>
            <a:r>
              <a:rPr/>
              <a:t> </a:t>
            </a:r>
            <a:r>
              <a:rPr/>
              <a:t>to</a:t>
            </a:r>
            <a:r>
              <a:rPr/>
              <a:t> </a:t>
            </a:r>
            <a:r>
              <a:rPr/>
              <a:t>include</a:t>
            </a:r>
            <a:r>
              <a:rPr/>
              <a:t> </a:t>
            </a:r>
            <a:r>
              <a:rPr/>
              <a:t>the</a:t>
            </a:r>
            <a:r>
              <a:rPr/>
              <a:t> </a:t>
            </a:r>
            <a:r>
              <a:rPr/>
              <a:t>color</a:t>
            </a:r>
            <a:r>
              <a:rPr/>
              <a:t> </a:t>
            </a:r>
            <a:r>
              <a:rPr/>
              <a:t>inside</a:t>
            </a:r>
            <a:r>
              <a:rPr/>
              <a:t> </a:t>
            </a:r>
            <a:r>
              <a:rPr/>
              <a:t>the</a:t>
            </a:r>
            <a:r>
              <a:rPr/>
              <a:t> </a:t>
            </a:r>
            <a:r>
              <a:rPr/>
              <a:t>encode</a:t>
            </a:r>
            <a:r>
              <a:rPr/>
              <a:t> </a:t>
            </a:r>
            <a:r>
              <a:rPr/>
              <a:t>function.</a:t>
            </a:r>
          </a:p>
          <a:p>
            <a:pPr lvl="0" marL="0" indent="0">
              <a:buNone/>
            </a:pPr>
          </a:p>
          <a:p>
            <a:pPr lvl="0" marL="0" indent="0">
              <a:buNone/>
            </a:pPr>
            <a:r>
              <a:rPr/>
              <a:t>In</a:t>
            </a:r>
            <a:r>
              <a:rPr/>
              <a:t> </a:t>
            </a:r>
            <a:r>
              <a:rPr/>
              <a:t>R,</a:t>
            </a:r>
            <a:r>
              <a:rPr/>
              <a:t> </a:t>
            </a:r>
            <a:r>
              <a:rPr/>
              <a:t>you</a:t>
            </a:r>
            <a:r>
              <a:rPr/>
              <a:t> </a:t>
            </a:r>
            <a:r>
              <a:rPr/>
              <a:t>have</a:t>
            </a:r>
            <a:r>
              <a:rPr/>
              <a:t> </a:t>
            </a:r>
            <a:r>
              <a:rPr/>
              <a:t>to</a:t>
            </a:r>
            <a:r>
              <a:rPr/>
              <a:t> </a:t>
            </a:r>
            <a:r>
              <a:rPr/>
              <a:t>place</a:t>
            </a:r>
            <a:r>
              <a:rPr/>
              <a:t> </a:t>
            </a:r>
            <a:r>
              <a:rPr/>
              <a:t>the</a:t>
            </a:r>
            <a:r>
              <a:rPr/>
              <a:t> </a:t>
            </a:r>
            <a:r>
              <a:rPr/>
              <a:t>variable</a:t>
            </a:r>
            <a:r>
              <a:rPr/>
              <a:t> </a:t>
            </a:r>
            <a:r>
              <a:rPr/>
              <a:t>inside</a:t>
            </a:r>
            <a:r>
              <a:rPr/>
              <a:t> </a:t>
            </a:r>
            <a:r>
              <a:rPr/>
              <a:t>the</a:t>
            </a:r>
            <a:r>
              <a:rPr/>
              <a:t> </a:t>
            </a:r>
            <a:r>
              <a:rPr/>
              <a:t>aes</a:t>
            </a:r>
            <a:r>
              <a:rPr/>
              <a:t> </a:t>
            </a:r>
            <a:r>
              <a:rPr/>
              <a:t>function.</a:t>
            </a:r>
          </a:p>
          <a:p>
            <a:pPr lvl="0" marL="0" indent="0">
              <a:buNone/>
            </a:pPr>
          </a:p>
          <a:p>
            <a:pPr lvl="0" marL="0" indent="0">
              <a:buNone/>
            </a:pPr>
            <a:r>
              <a:rPr/>
              <a:t>In</a:t>
            </a:r>
            <a:r>
              <a:rPr/>
              <a:t> </a:t>
            </a:r>
            <a:r>
              <a:rPr/>
              <a:t>Tableau,</a:t>
            </a:r>
            <a:r>
              <a:rPr/>
              <a:t> </a:t>
            </a:r>
            <a:r>
              <a:rPr/>
              <a:t>you</a:t>
            </a:r>
            <a:r>
              <a:rPr/>
              <a:t> </a:t>
            </a:r>
            <a:r>
              <a:rPr/>
              <a:t>have</a:t>
            </a:r>
            <a:r>
              <a:rPr/>
              <a:t> </a:t>
            </a:r>
            <a:r>
              <a:rPr/>
              <a:t>to</a:t>
            </a:r>
            <a:r>
              <a:rPr/>
              <a:t> </a:t>
            </a:r>
            <a:r>
              <a:rPr/>
              <a:t>drag</a:t>
            </a:r>
            <a:r>
              <a:rPr/>
              <a:t> </a:t>
            </a:r>
            <a:r>
              <a:rPr/>
              <a:t>and</a:t>
            </a:r>
            <a:r>
              <a:rPr/>
              <a:t> </a:t>
            </a:r>
            <a:r>
              <a:rPr/>
              <a:t>drop</a:t>
            </a:r>
            <a:r>
              <a:rPr/>
              <a:t> </a:t>
            </a:r>
            <a:r>
              <a:rPr/>
              <a:t>the</a:t>
            </a:r>
            <a:r>
              <a:rPr/>
              <a:t> </a:t>
            </a:r>
            <a:r>
              <a:rPr/>
              <a:t>variable</a:t>
            </a:r>
            <a:r>
              <a:rPr/>
              <a:t> </a:t>
            </a:r>
            <a:r>
              <a:rPr/>
              <a:t>on</a:t>
            </a:r>
            <a:r>
              <a:rPr/>
              <a:t> </a:t>
            </a:r>
            <a:r>
              <a:rPr/>
              <a:t>top</a:t>
            </a:r>
            <a:r>
              <a:rPr/>
              <a:t> </a:t>
            </a:r>
            <a:r>
              <a:rPr/>
              <a:t>of</a:t>
            </a:r>
            <a:r>
              <a:rPr/>
              <a:t> </a:t>
            </a:r>
            <a:r>
              <a:rPr/>
              <a:t>the</a:t>
            </a:r>
            <a:r>
              <a:rPr/>
              <a:t> </a:t>
            </a:r>
            <a:r>
              <a:rPr/>
              <a:t>color</a:t>
            </a:r>
            <a:r>
              <a:rPr/>
              <a:t> </a:t>
            </a:r>
            <a:r>
              <a:rPr/>
              <a:t>button.</a:t>
            </a:r>
          </a:p>
        </p:txBody>
      </p:sp>
      <p:sp>
        <p:nvSpPr>
          <p:cNvPr id="4" name="Slide Number Placeholder 3"/>
          <p:cNvSpPr>
            <a:spLocks noGrp="1"/>
          </p:cNvSpPr>
          <p:nvPr>
            <p:ph type="sldNum" sz="quarter" idx="10"/>
          </p:nvPr>
        </p:nvSpPr>
        <p:spPr/>
        <p:txBody>
          <a:bodyPr/>
          <a:lstStyle/>
          <a:p>
            <a:fld id="{18BDFEC3-8487-43E8-A154-7C12CBC1FFF2}" type="slidenum">
              <a:rPr lang="en-US"/>
              <a:t>107</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1EB5C9-1307-BA42-ABA2-0BC069CD8E7F}" type="datetimeFigureOut">
              <a:rPr lang="en-US" smtClean="0"/>
              <a:t>2/17/2018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1EB5C9-1307-BA42-ABA2-0BC069CD8E7F}" type="datetimeFigureOut">
              <a:rPr lang="en-US" smtClean="0"/>
              <a:t>2/17/2018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2/17/2018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hyperlink" Target="https://www.nytimes.com/2019/06/22/upshot/america-who-deserves-representation.html" TargetMode="External" /><Relationship Id="rId4" Type="http://schemas.openxmlformats.org/officeDocument/2006/relationships/hyperlink" Target="https://www.nytimes.com/interactive/2019/04/03/world/white-extremist-terrorism-christchurch.html" TargetMode="External" /><Relationship Id="rId5" Type="http://schemas.openxmlformats.org/officeDocument/2006/relationships/hyperlink" Target="https://thewirecutter.com/reviews/best-vpn-service/" TargetMode="Externa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3.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4.xml" /><Relationship Id="rId3" Type="http://schemas.openxmlformats.org/officeDocument/2006/relationships/image" Target="../media/image64.png"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5.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5.png"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6.xml" /><Relationship Id="rId3" Type="http://schemas.openxmlformats.org/officeDocument/2006/relationships/image" Target="../media/image66.png"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7.xml" /><Relationship Id="rId3" Type="http://schemas.openxmlformats.org/officeDocument/2006/relationships/image" Target="../media/image67.png"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8.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9.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0.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1.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4.png"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2.xml" /><Relationship Id="rId3" Type="http://schemas.openxmlformats.org/officeDocument/2006/relationships/image" Target="../media/image68.png"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3.xml" /><Relationship Id="rId3" Type="http://schemas.openxmlformats.org/officeDocument/2006/relationships/image" Target="../media/image69.png"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4.xml" /><Relationship Id="rId3" Type="http://schemas.openxmlformats.org/officeDocument/2006/relationships/image" Target="../media/image70.png"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5.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6.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7.xml" /><Relationship Id="rId3" Type="http://schemas.openxmlformats.org/officeDocument/2006/relationships/image" Target="../media/image71.png"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8.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9.xml" /><Relationship Id="rId3" Type="http://schemas.openxmlformats.org/officeDocument/2006/relationships/image" Target="../media/image72.png"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0.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1.xml" /><Relationship Id="rId3" Type="http://schemas.openxmlformats.org/officeDocument/2006/relationships/image" Target="../media/image73.png"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5.png"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2.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3.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4.xml" /><Relationship Id="rId3" Type="http://schemas.openxmlformats.org/officeDocument/2006/relationships/image" Target="../media/image74.png"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5.xml" /><Relationship Id="rId3" Type="http://schemas.openxmlformats.org/officeDocument/2006/relationships/image" Target="../media/image75.png"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6.xml" /><Relationship Id="rId3" Type="http://schemas.openxmlformats.org/officeDocument/2006/relationships/image" Target="../media/image76.png"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7.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8.xml" /><Relationship Id="rId3" Type="http://schemas.openxmlformats.org/officeDocument/2006/relationships/image" Target="../media/image77.png"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9.xml" /><Relationship Id="rId3" Type="http://schemas.openxmlformats.org/officeDocument/2006/relationships/image" Target="../media/image78.png"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0.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1.xml" /><Relationship Id="rId3" Type="http://schemas.openxmlformats.org/officeDocument/2006/relationships/image" Target="../media/image79.png"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6.png"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2.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3.xml" /><Relationship Id="rId3" Type="http://schemas.openxmlformats.org/officeDocument/2006/relationships/image" Target="../media/image80.png"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4.xml" /><Relationship Id="rId3" Type="http://schemas.openxmlformats.org/officeDocument/2006/relationships/image" Target="../media/image81.png"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5.xml" /><Relationship Id="rId3" Type="http://schemas.openxmlformats.org/officeDocument/2006/relationships/image" Target="../media/image82.png"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6.xml" /><Relationship Id="rId3" Type="http://schemas.openxmlformats.org/officeDocument/2006/relationships/image" Target="../media/image83.png"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7.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8.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9.xml" /><Relationship Id="rId3" Type="http://schemas.openxmlformats.org/officeDocument/2006/relationships/image" Target="../media/image84.png"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0.xml" /><Relationship Id="rId3" Type="http://schemas.openxmlformats.org/officeDocument/2006/relationships/image" Target="../media/image85.png"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image7.png"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1.xml" /><Relationship Id="rId3" Type="http://schemas.openxmlformats.org/officeDocument/2006/relationships/image" Target="../media/image86.png"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2.xml" /><Relationship Id="rId3" Type="http://schemas.openxmlformats.org/officeDocument/2006/relationships/image" Target="../media/image87.png"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3.xml" /><Relationship Id="rId3" Type="http://schemas.openxmlformats.org/officeDocument/2006/relationships/image" Target="../media/image88.png"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4.xml" /><Relationship Id="rId3" Type="http://schemas.openxmlformats.org/officeDocument/2006/relationships/image" Target="../media/image89.png"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5.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6.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7.xml" /><Relationship Id="rId3" Type="http://schemas.openxmlformats.org/officeDocument/2006/relationships/image" Target="../media/image90.png"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8.xml" /><Relationship Id="rId3" Type="http://schemas.openxmlformats.org/officeDocument/2006/relationships/image" Target="../media/image91.png"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9.xml" /><Relationship Id="rId3" Type="http://schemas.openxmlformats.org/officeDocument/2006/relationships/image" Target="../media/image92.png"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0.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1.xml" /><Relationship Id="rId3" Type="http://schemas.openxmlformats.org/officeDocument/2006/relationships/image" Target="../media/image93.png"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2.xml" /><Relationship Id="rId3" Type="http://schemas.openxmlformats.org/officeDocument/2006/relationships/image" Target="../media/image94.png"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3.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4.xml" /><Relationship Id="rId3" Type="http://schemas.openxmlformats.org/officeDocument/2006/relationships/image" Target="../media/image95.png"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5.xml" /><Relationship Id="rId3" Type="http://schemas.openxmlformats.org/officeDocument/2006/relationships/image" Target="../media/image96.png"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6.xml" /><Relationship Id="rId3" Type="http://schemas.openxmlformats.org/officeDocument/2006/relationships/image" Target="../media/image97.png" /></Relationships>
</file>

<file path=ppt/slides/_rels/slide15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7.xml" /><Relationship Id="rId3" Type="http://schemas.openxmlformats.org/officeDocument/2006/relationships/image" Target="../media/image98.png"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8.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9.xml" /><Relationship Id="rId3" Type="http://schemas.openxmlformats.org/officeDocument/2006/relationships/image" Target="../media/image99.png" /></Relationships>
</file>

<file path=ppt/slides/_rels/slide15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0.xml" /><Relationship Id="rId3" Type="http://schemas.openxmlformats.org/officeDocument/2006/relationships/image" Target="../media/image100.png"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1.xml" /></Relationships>
</file>

<file path=ppt/slides/_rels/slide16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2.xml" /><Relationship Id="rId3" Type="http://schemas.openxmlformats.org/officeDocument/2006/relationships/image" Target="../media/image101.png" /></Relationships>
</file>

<file path=ppt/slides/_rels/slide16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3.xml" /><Relationship Id="rId3" Type="http://schemas.openxmlformats.org/officeDocument/2006/relationships/image" Target="../media/image102.png" /></Relationships>
</file>

<file path=ppt/slides/_rels/slide16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4.xml" /><Relationship Id="rId3" Type="http://schemas.openxmlformats.org/officeDocument/2006/relationships/image" Target="../media/image103.png" /></Relationships>
</file>

<file path=ppt/slides/_rels/slide16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5.xml" /><Relationship Id="rId3" Type="http://schemas.openxmlformats.org/officeDocument/2006/relationships/image" Target="../media/image104.png" /></Relationships>
</file>

<file path=ppt/slides/_rels/slide16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6.xml" /><Relationship Id="rId3" Type="http://schemas.openxmlformats.org/officeDocument/2006/relationships/image" Target="../media/image105.png"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7.xml" /><Relationship Id="rId3" Type="http://schemas.openxmlformats.org/officeDocument/2006/relationships/image" Target="../media/image106.gif"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8.xml" /><Relationship Id="rId3" Type="http://schemas.openxmlformats.org/officeDocument/2006/relationships/image" Target="../media/image107.gif"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9.xml" /><Relationship Id="rId3" Type="http://schemas.openxmlformats.org/officeDocument/2006/relationships/image" Target="../media/image108.png" /></Relationships>
</file>

<file path=ppt/slides/_rels/slide16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0.xml" /><Relationship Id="rId3" Type="http://schemas.openxmlformats.org/officeDocument/2006/relationships/image" Target="../media/image109.gif"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 Id="rId3" Type="http://schemas.openxmlformats.org/officeDocument/2006/relationships/image" Target="../media/image8.jpg"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1.xml" /><Relationship Id="rId3" Type="http://schemas.openxmlformats.org/officeDocument/2006/relationships/image" Target="../media/image110.png"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2.xml" /><Relationship Id="rId3" Type="http://schemas.openxmlformats.org/officeDocument/2006/relationships/image" Target="../media/image111.gif"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3.xml" /><Relationship Id="rId3" Type="http://schemas.openxmlformats.org/officeDocument/2006/relationships/image" Target="../media/image112.png"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4.xml" /></Relationships>
</file>

<file path=ppt/slides/_rels/slide17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5.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6.xml" /><Relationship Id="rId3" Type="http://schemas.openxmlformats.org/officeDocument/2006/relationships/image" Target="../media/image113.png" /></Relationships>
</file>

<file path=ppt/slides/_rels/slide17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7.xml" /><Relationship Id="rId3" Type="http://schemas.openxmlformats.org/officeDocument/2006/relationships/image" Target="../media/image114.png"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8.xml" /><Relationship Id="rId3" Type="http://schemas.openxmlformats.org/officeDocument/2006/relationships/image" Target="../media/image115.png" /></Relationships>
</file>

<file path=ppt/slides/_rels/slide17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9.xml" /><Relationship Id="rId3" Type="http://schemas.openxmlformats.org/officeDocument/2006/relationships/image" Target="../media/image116.png" /></Relationships>
</file>

<file path=ppt/slides/_rels/slide17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0.xml" /><Relationship Id="rId3" Type="http://schemas.openxmlformats.org/officeDocument/2006/relationships/image" Target="../media/image117.png"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s>
</file>

<file path=ppt/slides/_rels/slide18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1.xml" /><Relationship Id="rId3" Type="http://schemas.openxmlformats.org/officeDocument/2006/relationships/image" Target="../media/image118.png" /></Relationships>
</file>

<file path=ppt/slides/_rels/slide18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2.xml" /></Relationships>
</file>

<file path=ppt/slides/_rels/slide18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3.xml" /><Relationship Id="rId3" Type="http://schemas.openxmlformats.org/officeDocument/2006/relationships/image" Target="../media/image119.png" /></Relationships>
</file>

<file path=ppt/slides/_rels/slide18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4.xml" /><Relationship Id="rId3" Type="http://schemas.openxmlformats.org/officeDocument/2006/relationships/image" Target="../media/image120.png" /></Relationships>
</file>

<file path=ppt/slides/_rels/slide18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5.xml" /><Relationship Id="rId3" Type="http://schemas.openxmlformats.org/officeDocument/2006/relationships/image" Target="../media/image121.png" /></Relationships>
</file>

<file path=ppt/slides/_rels/slide18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6.xml" /><Relationship Id="rId3" Type="http://schemas.openxmlformats.org/officeDocument/2006/relationships/image" Target="../media/image122.png" /></Relationships>
</file>

<file path=ppt/slides/_rels/slide18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7.xml" /><Relationship Id="rId3" Type="http://schemas.openxmlformats.org/officeDocument/2006/relationships/image" Target="../media/image123.png" /></Relationships>
</file>

<file path=ppt/slides/_rels/slide18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8.xml" /><Relationship Id="rId3" Type="http://schemas.openxmlformats.org/officeDocument/2006/relationships/image" Target="../media/image124.png" /></Relationships>
</file>

<file path=ppt/slides/_rels/slide18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9.xml" /><Relationship Id="rId3" Type="http://schemas.openxmlformats.org/officeDocument/2006/relationships/image" Target="../media/image125.png"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0.xml" /><Relationship Id="rId3" Type="http://schemas.openxmlformats.org/officeDocument/2006/relationships/image" Target="../media/image126.png"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s>
</file>

<file path=ppt/slides/_rels/slide19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1.xml" /><Relationship Id="rId3" Type="http://schemas.openxmlformats.org/officeDocument/2006/relationships/image" Target="../media/image127.png" /></Relationships>
</file>

<file path=ppt/slides/_rels/slide19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8.png" /></Relationships>
</file>

<file path=ppt/slides/_rels/slide19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9.png"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2.xml" /></Relationships>
</file>

<file path=ppt/slides/_rels/slide19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0.png" /></Relationships>
</file>

<file path=ppt/slides/_rels/slide19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1.png" /></Relationships>
</file>

<file path=ppt/slides/_rels/slide19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3.xml" /><Relationship Id="rId3" Type="http://schemas.openxmlformats.org/officeDocument/2006/relationships/image" Target="../media/image132.gif" /></Relationships>
</file>

<file path=ppt/slides/_rels/slide19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4.xml" /><Relationship Id="rId3" Type="http://schemas.openxmlformats.org/officeDocument/2006/relationships/image" Target="../media/image133.png" /></Relationships>
</file>

<file path=ppt/slides/_rels/slide19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5.xml" /><Relationship Id="rId3" Type="http://schemas.openxmlformats.org/officeDocument/2006/relationships/image" Target="../media/image134.png" /></Relationships>
</file>

<file path=ppt/slides/_rels/slide19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6.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s>
</file>

<file path=ppt/slides/_rels/slide20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7.xml" /><Relationship Id="rId3" Type="http://schemas.openxmlformats.org/officeDocument/2006/relationships/image" Target="../media/image135.png" /></Relationships>
</file>

<file path=ppt/slides/_rels/slide20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8.xml" /><Relationship Id="rId3" Type="http://schemas.openxmlformats.org/officeDocument/2006/relationships/image" Target="../media/image136.png" /></Relationships>
</file>

<file path=ppt/slides/_rels/slide20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37.png" /></Relationships>
</file>

<file path=ppt/slides/_rels/slide20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9.xml" /><Relationship Id="rId3" Type="http://schemas.openxmlformats.org/officeDocument/2006/relationships/image" Target="../media/image138.png" /></Relationships>
</file>

<file path=ppt/slides/_rels/slide20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0.xml" /></Relationships>
</file>

<file path=ppt/slides/_rels/slide20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xml" /><Relationship Id="rId3" Type="http://schemas.openxmlformats.org/officeDocument/2006/relationships/image" Target="../media/image9.png"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 Id="rId3" Type="http://schemas.openxmlformats.org/officeDocument/2006/relationships/image" Target="../media/image10.png"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2.xml" /><Relationship Id="rId3" Type="http://schemas.openxmlformats.org/officeDocument/2006/relationships/image" Target="../media/image11.png"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3.xml" /><Relationship Id="rId3" Type="http://schemas.openxmlformats.org/officeDocument/2006/relationships/image" Target="../media/image12.png"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4.xml" /><Relationship Id="rId3" Type="http://schemas.openxmlformats.org/officeDocument/2006/relationships/image" Target="../media/image13.png"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5.xml" /><Relationship Id="rId3" Type="http://schemas.openxmlformats.org/officeDocument/2006/relationships/image" Target="../media/image14.png"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6.xml" /><Relationship Id="rId3" Type="http://schemas.openxmlformats.org/officeDocument/2006/relationships/image" Target="../media/image15.png"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7.xml" /><Relationship Id="rId3" Type="http://schemas.openxmlformats.org/officeDocument/2006/relationships/image" Target="../media/image16.png"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8.xml" /><Relationship Id="rId3" Type="http://schemas.openxmlformats.org/officeDocument/2006/relationships/image" Target="../media/image17.png"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9.xml" /><Relationship Id="rId3" Type="http://schemas.openxmlformats.org/officeDocument/2006/relationships/image" Target="../media/image18.png"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0.xml" /><Relationship Id="rId3" Type="http://schemas.openxmlformats.org/officeDocument/2006/relationships/image" Target="../media/image19.png"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1.xml" /><Relationship Id="rId3" Type="http://schemas.openxmlformats.org/officeDocument/2006/relationships/image" Target="../media/image20.png"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2.xml" /><Relationship Id="rId3" Type="http://schemas.openxmlformats.org/officeDocument/2006/relationships/image" Target="../media/image21.png"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3.xml" /><Relationship Id="rId3" Type="http://schemas.openxmlformats.org/officeDocument/2006/relationships/image" Target="../media/image22.png"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4.xml" /><Relationship Id="rId3" Type="http://schemas.openxmlformats.org/officeDocument/2006/relationships/image" Target="../media/image23.png"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5.xml" /><Relationship Id="rId3" Type="http://schemas.openxmlformats.org/officeDocument/2006/relationships/image" Target="../media/image24.png"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6.xml" /><Relationship Id="rId3" Type="http://schemas.openxmlformats.org/officeDocument/2006/relationships/image" Target="../media/image25.png"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7.xml" /><Relationship Id="rId3" Type="http://schemas.openxmlformats.org/officeDocument/2006/relationships/image" Target="../media/image26.png"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8.xml" /><Relationship Id="rId3" Type="http://schemas.openxmlformats.org/officeDocument/2006/relationships/image" Target="../media/image27.png"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9.xml" /><Relationship Id="rId3" Type="http://schemas.openxmlformats.org/officeDocument/2006/relationships/image" Target="../media/image28.png" /></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9.png"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0.xml" /><Relationship Id="rId3" Type="http://schemas.openxmlformats.org/officeDocument/2006/relationships/image" Target="../media/image30.png"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1.png"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2.png"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1.xml" /><Relationship Id="rId3" Type="http://schemas.openxmlformats.org/officeDocument/2006/relationships/image" Target="../media/image33.png"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2.xml" /><Relationship Id="rId3" Type="http://schemas.openxmlformats.org/officeDocument/2006/relationships/image" Target="../media/image34.png"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3.xml" /><Relationship Id="rId3" Type="http://schemas.openxmlformats.org/officeDocument/2006/relationships/image" Target="../media/image35.png"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1.png"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4.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5.xml" /><Relationship Id="rId3" Type="http://schemas.openxmlformats.org/officeDocument/2006/relationships/image" Target="../media/image36.png"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6.xml" /><Relationship Id="rId3" Type="http://schemas.openxmlformats.org/officeDocument/2006/relationships/image" Target="../media/image37.png"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7.xml" /><Relationship Id="rId3" Type="http://schemas.openxmlformats.org/officeDocument/2006/relationships/image" Target="../media/image38.png"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8.xml" /><Relationship Id="rId3" Type="http://schemas.openxmlformats.org/officeDocument/2006/relationships/image" Target="../media/image39.png"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9.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0.xml" /><Relationship Id="rId3" Type="http://schemas.openxmlformats.org/officeDocument/2006/relationships/image" Target="../media/image40.gif"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1.xml" /><Relationship Id="rId3" Type="http://schemas.openxmlformats.org/officeDocument/2006/relationships/image" Target="../media/image41.png"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2.xml" /><Relationship Id="rId3" Type="http://schemas.openxmlformats.org/officeDocument/2006/relationships/image" Target="../media/image42.png"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3.xml" /><Relationship Id="rId3" Type="http://schemas.openxmlformats.org/officeDocument/2006/relationships/image" Target="../media/image43.png" /></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4.xml" /><Relationship Id="rId3" Type="http://schemas.openxmlformats.org/officeDocument/2006/relationships/image" Target="../media/image44.png"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5.xml" /><Relationship Id="rId3" Type="http://schemas.openxmlformats.org/officeDocument/2006/relationships/image" Target="../media/image45.png" /></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6.xml" /><Relationship Id="rId3" Type="http://schemas.openxmlformats.org/officeDocument/2006/relationships/image" Target="../media/image46.png" /></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7.xml" /><Relationship Id="rId3" Type="http://schemas.openxmlformats.org/officeDocument/2006/relationships/image" Target="../media/image47.png"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8.xml" /><Relationship Id="rId3" Type="http://schemas.openxmlformats.org/officeDocument/2006/relationships/image" Target="../media/image48.png"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9.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0.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1.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2.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2.png"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4.xml" /><Relationship Id="rId3" Type="http://schemas.openxmlformats.org/officeDocument/2006/relationships/image" Target="../media/image49.png" /></Relationships>
</file>

<file path=ppt/slides/_rels/slide7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5.xml" /><Relationship Id="rId3" Type="http://schemas.openxmlformats.org/officeDocument/2006/relationships/image" Target="../media/image50.png"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6.xml" /><Relationship Id="rId3" Type="http://schemas.openxmlformats.org/officeDocument/2006/relationships/image" Target="../media/image51.png" /></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7.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8.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9.xml" /><Relationship Id="rId3" Type="http://schemas.openxmlformats.org/officeDocument/2006/relationships/image" Target="../media/image52.png"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0.xml" /><Relationship Id="rId3" Type="http://schemas.openxmlformats.org/officeDocument/2006/relationships/image" Target="../media/image53.png"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1.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2.xml" /><Relationship Id="rId3" Type="http://schemas.openxmlformats.org/officeDocument/2006/relationships/image" Target="../media/image54.png" /></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3.xml" /><Relationship Id="rId3" Type="http://schemas.openxmlformats.org/officeDocument/2006/relationships/image" Target="../media/image55.png"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4.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5.xml" /><Relationship Id="rId3" Type="http://schemas.openxmlformats.org/officeDocument/2006/relationships/image" Target="../media/image52.png"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6.xml" /><Relationship Id="rId3" Type="http://schemas.openxmlformats.org/officeDocument/2006/relationships/image" Target="../media/image53.png"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7.xml" /><Relationship Id="rId3" Type="http://schemas.openxmlformats.org/officeDocument/2006/relationships/image" Target="../media/image56.png"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8.xml" /><Relationship Id="rId3" Type="http://schemas.openxmlformats.org/officeDocument/2006/relationships/image" Target="../media/image57.png"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9.xml" /><Relationship Id="rId3" Type="http://schemas.openxmlformats.org/officeDocument/2006/relationships/image" Target="../media/image58.png"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0.xml" /><Relationship Id="rId3" Type="http://schemas.openxmlformats.org/officeDocument/2006/relationships/image" Target="../media/image59.png"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1.xml" /><Relationship Id="rId3" Type="http://schemas.openxmlformats.org/officeDocument/2006/relationships/image" Target="../media/image60.png" /></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2.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3.png" /></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4.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5.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6.xml" /><Relationship Id="rId3" Type="http://schemas.openxmlformats.org/officeDocument/2006/relationships/image" Target="../media/image1.png" /></Relationships>
</file>

<file path=ppt/slides/_rels/slide93.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7.xml" /><Relationship Id="rId3" Type="http://schemas.openxmlformats.org/officeDocument/2006/relationships/image" Target="../media/image61.png" /></Relationships>
</file>

<file path=ppt/slides/_rels/slide94.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8.xml" /><Relationship Id="rId3" Type="http://schemas.openxmlformats.org/officeDocument/2006/relationships/image" Target="../media/image3.png" /></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9.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0.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1.xml" /><Relationship Id="rId3" Type="http://schemas.openxmlformats.org/officeDocument/2006/relationships/image" Target="../media/image62.png"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2.xml" /><Relationship Id="rId3" Type="http://schemas.openxmlformats.org/officeDocument/2006/relationships/image" Target="../media/image63.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lvl="0" marL="0" indent="0">
              <a:buNone/>
            </a:pPr>
            <a:r>
              <a:rPr/>
              <a:t>Data</a:t>
            </a:r>
            <a:r>
              <a:rPr/>
              <a:t> </a:t>
            </a:r>
            <a:r>
              <a:rPr/>
              <a:t>visualization,</a:t>
            </a:r>
            <a:r>
              <a:rPr/>
              <a:t> </a:t>
            </a:r>
            <a:r>
              <a:rPr/>
              <a:t>Barcharts</a:t>
            </a:r>
          </a:p>
        </p:txBody>
      </p:sp>
      <p:sp>
        <p:nvSpPr>
          <p:cNvPr id="3" name="Subtitle 2"/>
          <p:cNvSpPr>
            <a:spLocks noGrp="1"/>
          </p:cNvSpPr>
          <p:nvPr>
            <p:ph type="subTitle" idx="1"/>
          </p:nvPr>
        </p:nvSpPr>
        <p:spPr>
          <a:xfrm>
            <a:off x="1371600" y="3886200"/>
            <a:ext cx="6400800" cy="1752600"/>
          </a:xfrm>
        </p:spPr>
        <p:txBody>
          <a:bodyPr/>
          <a:lstStyle/>
          <a:p>
            <a:pPr lvl="0" marL="0" indent="0">
              <a:buNone/>
            </a:pPr>
            <a:br/>
            <a:br/>
            <a:r>
              <a:rPr/>
              <a:t>Steve</a:t>
            </a:r>
            <a:r>
              <a:rPr/>
              <a:t> </a:t>
            </a:r>
            <a:r>
              <a:rPr/>
              <a:t>Simon</a:t>
            </a:r>
          </a:p>
        </p:txBody>
      </p:sp>
      <p:sp>
        <p:nvSpPr>
          <p:cNvPr id="4" name="Date Placeholder 3"/>
          <p:cNvSpPr>
            <a:spLocks noGrp="1"/>
          </p:cNvSpPr>
          <p:nvPr>
            <p:ph type="dt" sz="half" idx="10"/>
          </p:nvPr>
        </p:nvSpPr>
        <p:spPr/>
        <p:txBody>
          <a:bodyPr/>
          <a:lstStyle/>
          <a:p>
            <a:pPr lvl="0" marL="0" indent="0">
              <a:buNone/>
            </a:pPr>
            <a:r>
              <a:rPr/>
              <a:t>Created:</a:t>
            </a:r>
            <a:r>
              <a:rPr/>
              <a:t> </a:t>
            </a:r>
            <a:r>
              <a:rPr/>
              <a:t>2019-08-24</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Group</a:t>
            </a:r>
            <a:r>
              <a:rPr/>
              <a:t> </a:t>
            </a:r>
            <a:r>
              <a:rPr/>
              <a:t>exercise</a:t>
            </a:r>
          </a:p>
        </p:txBody>
      </p:sp>
      <p:sp>
        <p:nvSpPr>
          <p:cNvPr id="3" name="Content Placeholder 2"/>
          <p:cNvSpPr>
            <a:spLocks noGrp="1"/>
          </p:cNvSpPr>
          <p:nvPr>
            <p:ph idx="1"/>
          </p:nvPr>
        </p:nvSpPr>
        <p:spPr/>
        <p:txBody>
          <a:bodyPr/>
          <a:lstStyle/>
          <a:p>
            <a:pPr lvl="1"/>
            <a:r>
              <a:rPr/>
              <a:t>These bar charts come from recent newspaper articles.</a:t>
            </a:r>
          </a:p>
          <a:p>
            <a:pPr lvl="2"/>
            <a:r>
              <a:rPr>
                <a:hlinkClick r:id="rId3"/>
              </a:rPr>
              <a:t>People Who Can’t Vote Still Count Politically in America. What if That Changes?</a:t>
            </a:r>
          </a:p>
          <a:p>
            <a:pPr lvl="2"/>
            <a:r>
              <a:rPr>
                <a:hlinkClick r:id="rId4"/>
              </a:rPr>
              <a:t>Attacks by White Extremists Are Growing. So Are Their Connections</a:t>
            </a:r>
            <a:r>
              <a:rPr/>
              <a:t>.</a:t>
            </a:r>
          </a:p>
          <a:p>
            <a:pPr lvl="2"/>
            <a:r>
              <a:rPr>
                <a:hlinkClick r:id="rId5"/>
              </a:rPr>
              <a:t>The Best VPN Service</a:t>
            </a:r>
            <a:r>
              <a:rPr/>
              <a:t>.</a:t>
            </a:r>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a:t>
            </a:r>
            <a:r>
              <a:rPr/>
              <a:t> </a:t>
            </a:r>
            <a:r>
              <a:rPr/>
              <a:t>Tableau</a:t>
            </a:r>
            <a:r>
              <a:rPr/>
              <a:t> </a:t>
            </a:r>
            <a:r>
              <a:rPr/>
              <a:t>steps</a:t>
            </a:r>
          </a:p>
        </p:txBody>
      </p:sp>
      <p:sp>
        <p:nvSpPr>
          <p:cNvPr id="3" name="Content Placeholder 2"/>
          <p:cNvSpPr>
            <a:spLocks noGrp="1"/>
          </p:cNvSpPr>
          <p:nvPr>
            <p:ph idx="1"/>
          </p:nvPr>
        </p:nvSpPr>
        <p:spPr/>
        <p:txBody>
          <a:bodyPr/>
          <a:lstStyle/>
          <a:p>
            <a:pPr lvl="1"/>
            <a:r>
              <a:rPr/>
              <a:t>Drag Sex to the columns AND the rows.</a:t>
            </a:r>
          </a:p>
          <a:p>
            <a:pPr lvl="2"/>
            <a:r>
              <a:rPr/>
              <a:t>Change Sex in the columns to Dimension, Discrete (blue pill)</a:t>
            </a:r>
          </a:p>
          <a:p>
            <a:pPr lvl="2"/>
            <a:r>
              <a:rPr/>
              <a:t>Change Sex in the rows to Measure, Count.</a:t>
            </a:r>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a:t>
            </a:r>
            <a:r>
              <a:rPr/>
              <a:t> </a:t>
            </a:r>
            <a:r>
              <a:rPr/>
              <a:t>Tableau</a:t>
            </a:r>
            <a:r>
              <a:rPr/>
              <a:t> </a:t>
            </a:r>
            <a:r>
              <a:rPr/>
              <a:t>output</a:t>
            </a:r>
          </a:p>
        </p:txBody>
      </p:sp>
      <p:pic>
        <p:nvPicPr>
          <p:cNvPr descr="../images/tableau/gender-barchart.png" id="0" name="Picture 1"/>
          <p:cNvPicPr>
            <a:picLocks noGrp="1" noChangeAspect="1"/>
          </p:cNvPicPr>
          <p:nvPr/>
        </p:nvPicPr>
        <p:blipFill>
          <a:blip r:embed="rId3"/>
          <a:stretch>
            <a:fillRect/>
          </a:stretch>
        </p:blipFill>
        <p:spPr bwMode="auto">
          <a:xfrm>
            <a:off x="558800" y="1600200"/>
            <a:ext cx="8026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Tableau</a:t>
            </a:r>
            <a:r>
              <a:rPr/>
              <a:t> </a:t>
            </a:r>
            <a:r>
              <a:rPr/>
              <a:t>barchart</a:t>
            </a:r>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changing</a:t>
            </a:r>
            <a:r>
              <a:rPr/>
              <a:t> </a:t>
            </a:r>
            <a:r>
              <a:rPr/>
              <a:t>the</a:t>
            </a:r>
            <a:r>
              <a:rPr/>
              <a:t> </a:t>
            </a:r>
            <a:r>
              <a:rPr/>
              <a:t>default</a:t>
            </a:r>
          </a:p>
        </p:txBody>
      </p:sp>
      <p:sp>
        <p:nvSpPr>
          <p:cNvPr id="3" name="Content Placeholder 2"/>
          <p:cNvSpPr>
            <a:spLocks noGrp="1"/>
          </p:cNvSpPr>
          <p:nvPr>
            <p:ph idx="1"/>
          </p:nvPr>
        </p:nvSpPr>
        <p:spPr/>
        <p:txBody>
          <a:bodyPr/>
          <a:lstStyle/>
          <a:p>
            <a:pPr lvl="1"/>
            <a:r>
              <a:rPr/>
              <a:t>Python code</a:t>
            </a:r>
          </a:p>
          <a:p>
            <a:pPr lvl="0" marL="1270000" indent="0">
              <a:buNone/>
            </a:pPr>
            <a:r>
              <a:rPr sz="1800">
                <a:latin typeface="Courier"/>
              </a:rPr>
              <a:t>ch = alt.Chart(df).mark_bar(
    color='#FF0000', 
    size=5
).encode(
    x='pclass:N',
    y='count()'
)</a:t>
            </a:r>
          </a:p>
          <a:p>
            <a:pPr lvl="1"/>
            <a:r>
              <a:rPr/>
              <a:t>R code</a:t>
            </a:r>
          </a:p>
          <a:p>
            <a:pPr lvl="0" marL="1270000" indent="0">
              <a:buNone/>
            </a:pPr>
            <a:r>
              <a:rPr sz="1800">
                <a:latin typeface="Courier"/>
              </a:rPr>
              <a:t>ggplot(titanic, aes(pclass)) +
  geom_bar(fill="#FF0000", width=0.5)</a:t>
            </a:r>
          </a:p>
          <a:p>
            <a:pPr lvl="1"/>
            <a:r>
              <a:rPr/>
              <a:t>Tableau</a:t>
            </a:r>
          </a:p>
          <a:p>
            <a:pPr lvl="2"/>
            <a:r>
              <a:rPr/>
              <a:t>Point and click</a:t>
            </a:r>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Python</a:t>
            </a:r>
            <a:r>
              <a:rPr/>
              <a:t> </a:t>
            </a:r>
            <a:r>
              <a:rPr/>
              <a:t>output</a:t>
            </a:r>
            <a:r>
              <a:rPr/>
              <a:t> </a:t>
            </a:r>
            <a:r>
              <a:rPr/>
              <a:t>for</a:t>
            </a:r>
            <a:r>
              <a:rPr/>
              <a:t> </a:t>
            </a:r>
            <a:r>
              <a:rPr/>
              <a:t>changing</a:t>
            </a:r>
            <a:r>
              <a:rPr/>
              <a:t> </a:t>
            </a:r>
            <a:r>
              <a:rPr/>
              <a:t>the</a:t>
            </a:r>
            <a:r>
              <a:rPr/>
              <a:t> </a:t>
            </a:r>
            <a:r>
              <a:rPr/>
              <a:t>default</a:t>
            </a:r>
          </a:p>
        </p:txBody>
      </p:sp>
      <p:pic>
        <p:nvPicPr>
          <p:cNvPr descr="../images/python/red-bars.png" id="0" name="Picture 1"/>
          <p:cNvPicPr>
            <a:picLocks noGrp="1" noChangeAspect="1"/>
          </p:cNvPicPr>
          <p:nvPr/>
        </p:nvPicPr>
        <p:blipFill>
          <a:blip r:embed="rId2"/>
          <a:stretch>
            <a:fillRect/>
          </a:stretch>
        </p:blipFill>
        <p:spPr bwMode="auto">
          <a:xfrm>
            <a:off x="3886200" y="1600200"/>
            <a:ext cx="13843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a:t>
            </a:r>
            <a:r>
              <a:rPr/>
              <a:t> </a:t>
            </a:r>
            <a:r>
              <a:rPr/>
              <a:t>chart</a:t>
            </a:r>
            <a:r>
              <a:rPr/>
              <a:t> </a:t>
            </a:r>
            <a:r>
              <a:rPr/>
              <a:t>with</a:t>
            </a:r>
            <a:r>
              <a:rPr/>
              <a:t> </a:t>
            </a:r>
            <a:r>
              <a:rPr/>
              <a:t>red</a:t>
            </a:r>
            <a:r>
              <a:rPr/>
              <a:t> </a:t>
            </a:r>
            <a:r>
              <a:rPr/>
              <a:t>bars</a:t>
            </a:r>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R</a:t>
            </a:r>
            <a:r>
              <a:rPr/>
              <a:t> </a:t>
            </a:r>
            <a:r>
              <a:rPr/>
              <a:t>output</a:t>
            </a:r>
            <a:r>
              <a:rPr/>
              <a:t> </a:t>
            </a:r>
            <a:r>
              <a:rPr/>
              <a:t>for</a:t>
            </a:r>
            <a:r>
              <a:rPr/>
              <a:t> </a:t>
            </a:r>
            <a:r>
              <a:rPr/>
              <a:t>changing</a:t>
            </a:r>
            <a:r>
              <a:rPr/>
              <a:t> </a:t>
            </a:r>
            <a:r>
              <a:rPr/>
              <a:t>the</a:t>
            </a:r>
            <a:r>
              <a:rPr/>
              <a:t> </a:t>
            </a:r>
            <a:r>
              <a:rPr/>
              <a:t>default</a:t>
            </a:r>
          </a:p>
        </p:txBody>
      </p:sp>
      <p:pic>
        <p:nvPicPr>
          <p:cNvPr descr="../images/r/red-bars.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a:t>
            </a:r>
            <a:r>
              <a:rPr/>
              <a:t> </a:t>
            </a:r>
            <a:r>
              <a:rPr/>
              <a:t>chart</a:t>
            </a:r>
            <a:r>
              <a:rPr/>
              <a:t> </a:t>
            </a:r>
            <a:r>
              <a:rPr/>
              <a:t>of</a:t>
            </a:r>
            <a:r>
              <a:rPr/>
              <a:t> </a:t>
            </a:r>
            <a:r>
              <a:rPr/>
              <a:t>passenger</a:t>
            </a:r>
            <a:r>
              <a:rPr/>
              <a:t> </a:t>
            </a:r>
            <a:r>
              <a:rPr/>
              <a:t>class</a:t>
            </a:r>
            <a:r>
              <a:rPr/>
              <a:t> </a:t>
            </a:r>
            <a:r>
              <a:rPr/>
              <a:t>count</a:t>
            </a:r>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Tableau</a:t>
            </a:r>
            <a:r>
              <a:rPr/>
              <a:t> </a:t>
            </a:r>
            <a:r>
              <a:rPr/>
              <a:t>output</a:t>
            </a:r>
            <a:r>
              <a:rPr/>
              <a:t> </a:t>
            </a:r>
            <a:r>
              <a:rPr/>
              <a:t>for</a:t>
            </a:r>
            <a:r>
              <a:rPr/>
              <a:t> </a:t>
            </a:r>
            <a:r>
              <a:rPr/>
              <a:t>changing</a:t>
            </a:r>
            <a:r>
              <a:rPr/>
              <a:t> </a:t>
            </a:r>
            <a:r>
              <a:rPr/>
              <a:t>the</a:t>
            </a:r>
            <a:r>
              <a:rPr/>
              <a:t> </a:t>
            </a:r>
            <a:r>
              <a:rPr/>
              <a:t>default</a:t>
            </a:r>
          </a:p>
        </p:txBody>
      </p:sp>
      <p:pic>
        <p:nvPicPr>
          <p:cNvPr descr="../images/tableau/red-bars.png" id="0" name="Picture 1"/>
          <p:cNvPicPr>
            <a:picLocks noGrp="1" noChangeAspect="1"/>
          </p:cNvPicPr>
          <p:nvPr/>
        </p:nvPicPr>
        <p:blipFill>
          <a:blip r:embed="rId3"/>
          <a:stretch>
            <a:fillRect/>
          </a:stretch>
        </p:blipFill>
        <p:spPr bwMode="auto">
          <a:xfrm>
            <a:off x="558800" y="1600200"/>
            <a:ext cx="8026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Barchart</a:t>
            </a:r>
            <a:r>
              <a:rPr/>
              <a:t> </a:t>
            </a:r>
            <a:r>
              <a:rPr/>
              <a:t>with</a:t>
            </a:r>
            <a:r>
              <a:rPr/>
              <a:t> </a:t>
            </a:r>
            <a:r>
              <a:rPr/>
              <a:t>red</a:t>
            </a:r>
            <a:r>
              <a:rPr/>
              <a:t> </a:t>
            </a:r>
            <a:r>
              <a:rPr/>
              <a:t>bars</a:t>
            </a:r>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Color</a:t>
            </a:r>
          </a:p>
        </p:txBody>
      </p:sp>
      <p:sp>
        <p:nvSpPr>
          <p:cNvPr id="3" name="Content Placeholder 2"/>
          <p:cNvSpPr>
            <a:spLocks noGrp="1"/>
          </p:cNvSpPr>
          <p:nvPr>
            <p:ph idx="1"/>
          </p:nvPr>
        </p:nvSpPr>
        <p:spPr/>
        <p:txBody>
          <a:bodyPr/>
          <a:lstStyle/>
          <a:p>
            <a:pPr lvl="1"/>
            <a:r>
              <a:rPr/>
              <a:t>Use for emphasis in simple bar charts</a:t>
            </a:r>
          </a:p>
          <a:p>
            <a:pPr lvl="1"/>
            <a:r>
              <a:rPr/>
              <a:t>Very important for stacked or side-by-side bar charts</a:t>
            </a:r>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Coding</a:t>
            </a:r>
            <a:r>
              <a:rPr/>
              <a:t> </a:t>
            </a:r>
            <a:r>
              <a:rPr/>
              <a:t>colors</a:t>
            </a:r>
          </a:p>
        </p:txBody>
      </p:sp>
      <p:sp>
        <p:nvSpPr>
          <p:cNvPr id="3" name="Content Placeholder 2"/>
          <p:cNvSpPr>
            <a:spLocks noGrp="1"/>
          </p:cNvSpPr>
          <p:nvPr>
            <p:ph idx="1"/>
          </p:nvPr>
        </p:nvSpPr>
        <p:spPr/>
        <p:txBody>
          <a:bodyPr/>
          <a:lstStyle/>
          <a:p>
            <a:pPr lvl="1"/>
            <a:r>
              <a:rPr/>
              <a:t>Python code</a:t>
            </a:r>
          </a:p>
          <a:p>
            <a:pPr lvl="0" marL="1270000" indent="0">
              <a:buNone/>
            </a:pPr>
            <a:r>
              <a:rPr sz="1800">
                <a:latin typeface="Courier"/>
              </a:rPr>
              <a:t>ch = alt.Chart(df).mark_bar().encode(
    alt.Color('pclass:N'),
    x='pclass:N',
    y='count()'
)</a:t>
            </a:r>
          </a:p>
          <a:p>
            <a:pPr lvl="1"/>
            <a:r>
              <a:rPr/>
              <a:t>R code</a:t>
            </a:r>
          </a:p>
          <a:p>
            <a:pPr lvl="0" marL="1270000" indent="0">
              <a:buNone/>
            </a:pPr>
            <a:r>
              <a:rPr sz="1800">
                <a:latin typeface="Courier"/>
              </a:rPr>
              <a:t>ggplot(titanic, aes(x=pclass)) +
  geom_bar(aes(fill=pclass))</a:t>
            </a:r>
          </a:p>
          <a:p>
            <a:pPr lvl="1"/>
            <a:r>
              <a:rPr/>
              <a:t>Tableau</a:t>
            </a:r>
          </a:p>
          <a:p>
            <a:pPr lvl="2"/>
            <a:r>
              <a:rPr/>
              <a:t>Point and click</a:t>
            </a:r>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Choosing</a:t>
            </a:r>
            <a:r>
              <a:rPr/>
              <a:t> </a:t>
            </a:r>
            <a:r>
              <a:rPr/>
              <a:t>your</a:t>
            </a:r>
            <a:r>
              <a:rPr/>
              <a:t> </a:t>
            </a:r>
            <a:r>
              <a:rPr/>
              <a:t>own</a:t>
            </a:r>
            <a:r>
              <a:rPr/>
              <a:t> </a:t>
            </a:r>
            <a:r>
              <a:rPr/>
              <a:t>colors</a:t>
            </a:r>
          </a:p>
        </p:txBody>
      </p:sp>
      <p:sp>
        <p:nvSpPr>
          <p:cNvPr id="3" name="Content Placeholder 2"/>
          <p:cNvSpPr>
            <a:spLocks noGrp="1"/>
          </p:cNvSpPr>
          <p:nvPr>
            <p:ph idx="1"/>
          </p:nvPr>
        </p:nvSpPr>
        <p:spPr/>
        <p:txBody>
          <a:bodyPr/>
          <a:lstStyle/>
          <a:p>
            <a:pPr lvl="1"/>
            <a:r>
              <a:rPr/>
              <a:t>Python code</a:t>
            </a:r>
          </a:p>
          <a:p>
            <a:pPr lvl="0" marL="1270000" indent="0">
              <a:buNone/>
            </a:pPr>
            <a:r>
              <a:rPr sz="1800">
                <a:latin typeface="Courier"/>
              </a:rPr>
              <a:t>ch = alt.Chart(df).mark_bar().encode(
    alt.Color(
        'pclass:N',
        scale=alt.Scale(
            range=['#00FF00', '#FFFF00', '#FF0000']
        )
    ),
    x='pclass:N',
    y='count()'
)</a:t>
            </a:r>
          </a:p>
        </p:txBody>
      </p:sp>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Choosing</a:t>
            </a:r>
            <a:r>
              <a:rPr/>
              <a:t> </a:t>
            </a:r>
            <a:r>
              <a:rPr/>
              <a:t>your</a:t>
            </a:r>
            <a:r>
              <a:rPr/>
              <a:t> </a:t>
            </a:r>
            <a:r>
              <a:rPr/>
              <a:t>own</a:t>
            </a:r>
            <a:r>
              <a:rPr/>
              <a:t> </a:t>
            </a:r>
            <a:r>
              <a:rPr/>
              <a:t>colors</a:t>
            </a:r>
          </a:p>
        </p:txBody>
      </p:sp>
      <p:sp>
        <p:nvSpPr>
          <p:cNvPr id="3" name="Content Placeholder 2"/>
          <p:cNvSpPr>
            <a:spLocks noGrp="1"/>
          </p:cNvSpPr>
          <p:nvPr>
            <p:ph idx="1"/>
          </p:nvPr>
        </p:nvSpPr>
        <p:spPr/>
        <p:txBody>
          <a:bodyPr/>
          <a:lstStyle/>
          <a:p>
            <a:pPr lvl="1"/>
            <a:r>
              <a:rPr/>
              <a:t>R code</a:t>
            </a:r>
          </a:p>
          <a:p>
            <a:pPr lvl="0" marL="1270000" indent="0">
              <a:buNone/>
            </a:pPr>
            <a:r>
              <a:rPr sz="1800">
                <a:latin typeface="Courier"/>
              </a:rPr>
              <a:t>ggplot(titanic, aes(x=pclass)) +
  geom_bar(aes(fill=pclass)) +
  scale_fill_manual(values=c("#00FF00", "#FFFF00", "#FF0000"))</a:t>
            </a:r>
          </a:p>
          <a:p>
            <a:pPr lvl="1"/>
            <a:r>
              <a:rPr/>
              <a:t>Tableau</a:t>
            </a:r>
          </a:p>
          <a:p>
            <a:pPr lvl="2"/>
            <a:r>
              <a:rPr/>
              <a:t>Point and click</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Graphs</a:t>
            </a:r>
            <a:r>
              <a:rPr/>
              <a:t> </a:t>
            </a:r>
            <a:r>
              <a:rPr/>
              <a:t>in</a:t>
            </a:r>
            <a:r>
              <a:rPr/>
              <a:t> </a:t>
            </a:r>
            <a:r>
              <a:rPr/>
              <a:t>the</a:t>
            </a:r>
            <a:r>
              <a:rPr/>
              <a:t> </a:t>
            </a:r>
            <a:r>
              <a:rPr/>
              <a:t>news,</a:t>
            </a:r>
            <a:r>
              <a:rPr/>
              <a:t> </a:t>
            </a:r>
            <a:r>
              <a:rPr/>
              <a:t>Voters</a:t>
            </a:r>
            <a:r>
              <a:rPr/>
              <a:t> </a:t>
            </a:r>
            <a:r>
              <a:rPr/>
              <a:t>in</a:t>
            </a:r>
            <a:r>
              <a:rPr/>
              <a:t> </a:t>
            </a:r>
            <a:r>
              <a:rPr/>
              <a:t>Texas</a:t>
            </a:r>
          </a:p>
        </p:txBody>
      </p:sp>
      <p:pic>
        <p:nvPicPr>
          <p:cNvPr descr="../images/external/texas-bar-chart.png" id="0" name="Picture 1"/>
          <p:cNvPicPr>
            <a:picLocks noGrp="1" noChangeAspect="1"/>
          </p:cNvPicPr>
          <p:nvPr/>
        </p:nvPicPr>
        <p:blipFill>
          <a:blip r:embed="rId3"/>
          <a:stretch>
            <a:fillRect/>
          </a:stretch>
        </p:blipFill>
        <p:spPr bwMode="auto">
          <a:xfrm>
            <a:off x="2298700" y="1600200"/>
            <a:ext cx="45593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a:t>
            </a:r>
            <a:r>
              <a:rPr/>
              <a:t> </a:t>
            </a:r>
            <a:r>
              <a:rPr/>
              <a:t>chart</a:t>
            </a:r>
            <a:r>
              <a:rPr/>
              <a:t> </a:t>
            </a:r>
            <a:r>
              <a:rPr/>
              <a:t>of</a:t>
            </a:r>
            <a:r>
              <a:rPr/>
              <a:t> </a:t>
            </a:r>
            <a:r>
              <a:rPr/>
              <a:t>demographics</a:t>
            </a:r>
            <a:r>
              <a:rPr/>
              <a:t> </a:t>
            </a:r>
            <a:r>
              <a:rPr/>
              <a:t>of</a:t>
            </a:r>
            <a:r>
              <a:rPr/>
              <a:t> </a:t>
            </a:r>
            <a:r>
              <a:rPr/>
              <a:t>selected</a:t>
            </a:r>
            <a:r>
              <a:rPr/>
              <a:t> </a:t>
            </a:r>
            <a:r>
              <a:rPr/>
              <a:t>Texas</a:t>
            </a:r>
            <a:r>
              <a:rPr/>
              <a:t> </a:t>
            </a:r>
            <a:r>
              <a:rPr/>
              <a:t>counties</a:t>
            </a:r>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Python</a:t>
            </a:r>
            <a:r>
              <a:rPr/>
              <a:t> </a:t>
            </a:r>
            <a:r>
              <a:rPr/>
              <a:t>output</a:t>
            </a:r>
            <a:r>
              <a:rPr/>
              <a:t> </a:t>
            </a:r>
            <a:r>
              <a:rPr/>
              <a:t>for</a:t>
            </a:r>
            <a:r>
              <a:rPr/>
              <a:t> </a:t>
            </a:r>
            <a:r>
              <a:rPr/>
              <a:t>coding</a:t>
            </a:r>
            <a:r>
              <a:rPr/>
              <a:t> </a:t>
            </a:r>
            <a:r>
              <a:rPr/>
              <a:t>colors</a:t>
            </a:r>
          </a:p>
        </p:txBody>
      </p:sp>
      <p:pic>
        <p:nvPicPr>
          <p:cNvPr descr="../images/python/traffic-light.png" id="0" name="Picture 1"/>
          <p:cNvPicPr>
            <a:picLocks noGrp="1" noChangeAspect="1"/>
          </p:cNvPicPr>
          <p:nvPr/>
        </p:nvPicPr>
        <p:blipFill>
          <a:blip r:embed="rId3"/>
          <a:stretch>
            <a:fillRect/>
          </a:stretch>
        </p:blipFill>
        <p:spPr bwMode="auto">
          <a:xfrm>
            <a:off x="3606800" y="1600200"/>
            <a:ext cx="1930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a:t>
            </a:r>
            <a:r>
              <a:rPr/>
              <a:t> </a:t>
            </a:r>
            <a:r>
              <a:rPr/>
              <a:t>chart</a:t>
            </a:r>
            <a:r>
              <a:rPr/>
              <a:t> </a:t>
            </a:r>
            <a:r>
              <a:rPr/>
              <a:t>with</a:t>
            </a:r>
            <a:r>
              <a:rPr/>
              <a:t> </a:t>
            </a:r>
            <a:r>
              <a:rPr/>
              <a:t>traffic</a:t>
            </a:r>
            <a:r>
              <a:rPr/>
              <a:t> </a:t>
            </a:r>
            <a:r>
              <a:rPr/>
              <a:t>light</a:t>
            </a:r>
            <a:r>
              <a:rPr/>
              <a:t> </a:t>
            </a:r>
            <a:r>
              <a:rPr/>
              <a:t>colors</a:t>
            </a:r>
          </a:p>
        </p:txBody>
      </p:sp>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R</a:t>
            </a:r>
            <a:r>
              <a:rPr/>
              <a:t> </a:t>
            </a:r>
            <a:r>
              <a:rPr/>
              <a:t>output</a:t>
            </a:r>
            <a:r>
              <a:rPr/>
              <a:t> </a:t>
            </a:r>
            <a:r>
              <a:rPr/>
              <a:t>for</a:t>
            </a:r>
            <a:r>
              <a:rPr/>
              <a:t> </a:t>
            </a:r>
            <a:r>
              <a:rPr/>
              <a:t>coding</a:t>
            </a:r>
            <a:r>
              <a:rPr/>
              <a:t> </a:t>
            </a:r>
            <a:r>
              <a:rPr/>
              <a:t>colors</a:t>
            </a:r>
          </a:p>
        </p:txBody>
      </p:sp>
      <p:pic>
        <p:nvPicPr>
          <p:cNvPr descr="../images/r/bar-color.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Barchart</a:t>
            </a:r>
            <a:r>
              <a:rPr/>
              <a:t> </a:t>
            </a:r>
            <a:r>
              <a:rPr/>
              <a:t>with</a:t>
            </a:r>
            <a:r>
              <a:rPr/>
              <a:t> </a:t>
            </a:r>
            <a:r>
              <a:rPr/>
              <a:t>traffic</a:t>
            </a:r>
            <a:r>
              <a:rPr/>
              <a:t> </a:t>
            </a:r>
            <a:r>
              <a:rPr/>
              <a:t>light</a:t>
            </a:r>
            <a:r>
              <a:rPr/>
              <a:t> </a:t>
            </a:r>
            <a:r>
              <a:rPr/>
              <a:t>colors</a:t>
            </a:r>
          </a:p>
        </p:txBody>
      </p:sp>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Funadamentals,</a:t>
            </a:r>
            <a:r>
              <a:rPr/>
              <a:t> </a:t>
            </a:r>
            <a:r>
              <a:rPr/>
              <a:t>Tableau</a:t>
            </a:r>
            <a:r>
              <a:rPr/>
              <a:t> </a:t>
            </a:r>
            <a:r>
              <a:rPr/>
              <a:t>output</a:t>
            </a:r>
            <a:r>
              <a:rPr/>
              <a:t> </a:t>
            </a:r>
            <a:r>
              <a:rPr/>
              <a:t>for</a:t>
            </a:r>
            <a:r>
              <a:rPr/>
              <a:t> </a:t>
            </a:r>
            <a:r>
              <a:rPr/>
              <a:t>coding</a:t>
            </a:r>
            <a:r>
              <a:rPr/>
              <a:t> </a:t>
            </a:r>
            <a:r>
              <a:rPr/>
              <a:t>colors</a:t>
            </a:r>
          </a:p>
        </p:txBody>
      </p:sp>
      <p:pic>
        <p:nvPicPr>
          <p:cNvPr descr="../images/tableau/traffic-light.png" id="0" name="Picture 1"/>
          <p:cNvPicPr>
            <a:picLocks noGrp="1" noChangeAspect="1"/>
          </p:cNvPicPr>
          <p:nvPr/>
        </p:nvPicPr>
        <p:blipFill>
          <a:blip r:embed="rId3"/>
          <a:stretch>
            <a:fillRect/>
          </a:stretch>
        </p:blipFill>
        <p:spPr bwMode="auto">
          <a:xfrm>
            <a:off x="558800" y="1600200"/>
            <a:ext cx="8026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Barchart</a:t>
            </a:r>
            <a:r>
              <a:rPr/>
              <a:t> </a:t>
            </a:r>
            <a:r>
              <a:rPr/>
              <a:t>with</a:t>
            </a:r>
            <a:r>
              <a:rPr/>
              <a:t> </a:t>
            </a:r>
            <a:r>
              <a:rPr/>
              <a:t>traffic</a:t>
            </a:r>
            <a:r>
              <a:rPr/>
              <a:t> </a:t>
            </a:r>
            <a:r>
              <a:rPr/>
              <a:t>light</a:t>
            </a:r>
            <a:r>
              <a:rPr/>
              <a:t> </a:t>
            </a:r>
            <a:r>
              <a:rPr/>
              <a:t>colors</a:t>
            </a:r>
          </a:p>
        </p:txBody>
      </p:sp>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a:t>
            </a:r>
            <a:r>
              <a:rPr/>
              <a:t> </a:t>
            </a:r>
            <a:r>
              <a:rPr/>
              <a:t>First</a:t>
            </a:r>
            <a:r>
              <a:rPr/>
              <a:t> </a:t>
            </a:r>
            <a:r>
              <a:rPr/>
              <a:t>class</a:t>
            </a:r>
            <a:r>
              <a:rPr/>
              <a:t> </a:t>
            </a:r>
            <a:r>
              <a:rPr/>
              <a:t>red</a:t>
            </a:r>
          </a:p>
        </p:txBody>
      </p:sp>
      <p:sp>
        <p:nvSpPr>
          <p:cNvPr id="3" name="Content Placeholder 2"/>
          <p:cNvSpPr>
            <a:spLocks noGrp="1"/>
          </p:cNvSpPr>
          <p:nvPr>
            <p:ph idx="1"/>
          </p:nvPr>
        </p:nvSpPr>
        <p:spPr/>
        <p:txBody>
          <a:bodyPr/>
          <a:lstStyle/>
          <a:p>
            <a:pPr lvl="1"/>
            <a:r>
              <a:rPr/>
              <a:t>Make the first class bar red (#FF0000)</a:t>
            </a:r>
          </a:p>
          <a:p>
            <a:pPr lvl="1"/>
            <a:r>
              <a:rPr/>
              <a:t>Make the other two bars gray (#808080)</a:t>
            </a:r>
          </a:p>
        </p:txBody>
      </p:sp>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a:t>
            </a:r>
            <a:r>
              <a:rPr/>
              <a:t> </a:t>
            </a:r>
            <a:r>
              <a:rPr/>
              <a:t>Python</a:t>
            </a:r>
            <a:r>
              <a:rPr/>
              <a:t> </a:t>
            </a:r>
            <a:r>
              <a:rPr/>
              <a:t>code</a:t>
            </a:r>
          </a:p>
        </p:txBody>
      </p:sp>
      <p:sp>
        <p:nvSpPr>
          <p:cNvPr id="3" name="Content Placeholder 2"/>
          <p:cNvSpPr>
            <a:spLocks noGrp="1"/>
          </p:cNvSpPr>
          <p:nvPr>
            <p:ph idx="1"/>
          </p:nvPr>
        </p:nvSpPr>
        <p:spPr/>
        <p:txBody>
          <a:bodyPr/>
          <a:lstStyle/>
          <a:p>
            <a:pPr lvl="1"/>
            <a:r>
              <a:rPr/>
              <a:t>Here’s the Python code</a:t>
            </a:r>
          </a:p>
          <a:p>
            <a:pPr lvl="0" marL="1270000" indent="0">
              <a:buNone/>
            </a:pPr>
            <a:r>
              <a:rPr sz="1800">
                <a:latin typeface="Courier"/>
              </a:rPr>
              <a:t>ch = alt.Chart(df).mark_bar().encode(
    alt.Color(
        'pclass:N',
        scale=alt.Scale(
            range=['#FF0000', '#808080', '#808080']
        )
    ), 
    x='pclass:N',
    y='count()'
)</a:t>
            </a:r>
          </a:p>
        </p:txBody>
      </p:sp>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a:t>
            </a:r>
            <a:r>
              <a:rPr/>
              <a:t> </a:t>
            </a:r>
            <a:r>
              <a:rPr/>
              <a:t>Python</a:t>
            </a:r>
            <a:r>
              <a:rPr/>
              <a:t> </a:t>
            </a:r>
            <a:r>
              <a:rPr/>
              <a:t>output</a:t>
            </a:r>
          </a:p>
        </p:txBody>
      </p:sp>
      <p:pic>
        <p:nvPicPr>
          <p:cNvPr descr="../images/python/red-first-class.png" id="0" name="Picture 1"/>
          <p:cNvPicPr>
            <a:picLocks noGrp="1" noChangeAspect="1"/>
          </p:cNvPicPr>
          <p:nvPr/>
        </p:nvPicPr>
        <p:blipFill>
          <a:blip r:embed="rId3"/>
          <a:stretch>
            <a:fillRect/>
          </a:stretch>
        </p:blipFill>
        <p:spPr bwMode="auto">
          <a:xfrm>
            <a:off x="3619500" y="1600200"/>
            <a:ext cx="1917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a:t>
            </a:r>
            <a:r>
              <a:rPr/>
              <a:t> </a:t>
            </a:r>
            <a:r>
              <a:rPr/>
              <a:t>chart</a:t>
            </a:r>
            <a:r>
              <a:rPr/>
              <a:t> </a:t>
            </a:r>
            <a:r>
              <a:rPr/>
              <a:t>with</a:t>
            </a:r>
            <a:r>
              <a:rPr/>
              <a:t> </a:t>
            </a:r>
            <a:r>
              <a:rPr/>
              <a:t>red</a:t>
            </a:r>
            <a:r>
              <a:rPr/>
              <a:t> </a:t>
            </a:r>
            <a:r>
              <a:rPr/>
              <a:t>accent</a:t>
            </a:r>
            <a:r>
              <a:rPr/>
              <a:t> </a:t>
            </a:r>
            <a:r>
              <a:rPr/>
              <a:t>color</a:t>
            </a:r>
          </a:p>
        </p:txBody>
      </p:sp>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a:t>
            </a:r>
            <a:r>
              <a:rPr/>
              <a:t> </a:t>
            </a:r>
            <a:r>
              <a:rPr/>
              <a:t>R</a:t>
            </a:r>
            <a:r>
              <a:rPr/>
              <a:t> </a:t>
            </a:r>
            <a:r>
              <a:rPr/>
              <a:t>code</a:t>
            </a:r>
          </a:p>
        </p:txBody>
      </p:sp>
      <p:sp>
        <p:nvSpPr>
          <p:cNvPr id="3" name="Content Placeholder 2"/>
          <p:cNvSpPr>
            <a:spLocks noGrp="1"/>
          </p:cNvSpPr>
          <p:nvPr>
            <p:ph idx="1"/>
          </p:nvPr>
        </p:nvSpPr>
        <p:spPr/>
        <p:txBody>
          <a:bodyPr/>
          <a:lstStyle/>
          <a:p>
            <a:pPr lvl="1"/>
            <a:r>
              <a:rPr/>
              <a:t>Here’s the R code</a:t>
            </a:r>
          </a:p>
          <a:p>
            <a:pPr lvl="0" marL="1270000" indent="0">
              <a:buNone/>
            </a:pPr>
            <a:r>
              <a:rPr sz="1800">
                <a:latin typeface="Courier"/>
              </a:rPr>
              <a:t>ggplot(titanic, aes(x=pclass)) +
  geom_bar(aes(fill=pclass)) +
  scale_fill_manual(values=c("#FF0000", "#808080", "#808080"))</a:t>
            </a:r>
          </a:p>
        </p:txBody>
      </p:sp>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a:t>
            </a:r>
            <a:r>
              <a:rPr/>
              <a:t> </a:t>
            </a:r>
            <a:r>
              <a:rPr/>
              <a:t>R</a:t>
            </a:r>
            <a:r>
              <a:rPr/>
              <a:t> </a:t>
            </a:r>
            <a:r>
              <a:rPr/>
              <a:t>output</a:t>
            </a:r>
          </a:p>
        </p:txBody>
      </p:sp>
      <p:pic>
        <p:nvPicPr>
          <p:cNvPr descr="../images/r/bar-color-repeat.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Barchart</a:t>
            </a:r>
            <a:r>
              <a:rPr/>
              <a:t> </a:t>
            </a:r>
            <a:r>
              <a:rPr/>
              <a:t>with</a:t>
            </a:r>
            <a:r>
              <a:rPr/>
              <a:t> </a:t>
            </a:r>
            <a:r>
              <a:rPr/>
              <a:t>red</a:t>
            </a:r>
            <a:r>
              <a:rPr/>
              <a:t> </a:t>
            </a:r>
            <a:r>
              <a:rPr/>
              <a:t>highlight</a:t>
            </a:r>
          </a:p>
        </p:txBody>
      </p:sp>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a:t>
            </a:r>
            <a:r>
              <a:rPr/>
              <a:t> </a:t>
            </a:r>
            <a:r>
              <a:rPr/>
              <a:t>Tableau</a:t>
            </a:r>
            <a:r>
              <a:rPr/>
              <a:t> </a:t>
            </a:r>
            <a:r>
              <a:rPr/>
              <a:t>steps</a:t>
            </a:r>
          </a:p>
        </p:txBody>
      </p:sp>
      <p:sp>
        <p:nvSpPr>
          <p:cNvPr id="3" name="Content Placeholder 2"/>
          <p:cNvSpPr>
            <a:spLocks noGrp="1"/>
          </p:cNvSpPr>
          <p:nvPr>
            <p:ph idx="1"/>
          </p:nvPr>
        </p:nvSpPr>
        <p:spPr/>
        <p:txBody>
          <a:bodyPr/>
          <a:lstStyle/>
          <a:p>
            <a:pPr lvl="1"/>
            <a:r>
              <a:rPr/>
              <a:t>Drag PClass to Columns and Rows</a:t>
            </a:r>
          </a:p>
          <a:p>
            <a:pPr lvl="2"/>
            <a:r>
              <a:rPr/>
              <a:t>Change the PClass in Columns to Dimension, Discrete (blue pill)</a:t>
            </a:r>
          </a:p>
          <a:p>
            <a:pPr lvl="2"/>
            <a:r>
              <a:rPr/>
              <a:t>Change the PClass in Rows to Summary, Count</a:t>
            </a:r>
          </a:p>
          <a:p>
            <a:pPr lvl="1"/>
            <a:r>
              <a:rPr/>
              <a:t>Drag PClass to the Color button</a:t>
            </a:r>
          </a:p>
          <a:p>
            <a:pPr lvl="1"/>
            <a:r>
              <a:rPr/>
              <a:t>Click on PClass 1</a:t>
            </a:r>
          </a:p>
          <a:p>
            <a:pPr lvl="2"/>
            <a:r>
              <a:rPr/>
              <a:t>Then click on the upper right pen icon</a:t>
            </a:r>
          </a:p>
          <a:p>
            <a:pPr lvl="2"/>
            <a:r>
              <a:rPr/>
              <a:t>Click on the color button</a:t>
            </a:r>
          </a:p>
          <a:p>
            <a:pPr lvl="2"/>
            <a:r>
              <a:rPr/>
              <a:t>Choose a different color</a:t>
            </a:r>
          </a:p>
          <a:p>
            <a:pPr lvl="1"/>
            <a:r>
              <a:rPr/>
              <a:t>Repeat for PClass 2 and PClass 3</a:t>
            </a:r>
          </a:p>
        </p:txBody>
      </p:sp>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a:t>
            </a:r>
            <a:r>
              <a:rPr/>
              <a:t> </a:t>
            </a:r>
            <a:r>
              <a:rPr/>
              <a:t>Tableau</a:t>
            </a:r>
            <a:r>
              <a:rPr/>
              <a:t> </a:t>
            </a:r>
            <a:r>
              <a:rPr/>
              <a:t>output</a:t>
            </a:r>
          </a:p>
        </p:txBody>
      </p:sp>
      <p:pic>
        <p:nvPicPr>
          <p:cNvPr descr="../images/tableau/red-first-class.png" id="0" name="Picture 1"/>
          <p:cNvPicPr>
            <a:picLocks noGrp="1" noChangeAspect="1"/>
          </p:cNvPicPr>
          <p:nvPr/>
        </p:nvPicPr>
        <p:blipFill>
          <a:blip r:embed="rId3"/>
          <a:stretch>
            <a:fillRect/>
          </a:stretch>
        </p:blipFill>
        <p:spPr bwMode="auto">
          <a:xfrm>
            <a:off x="558800" y="1600200"/>
            <a:ext cx="8026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Barchart</a:t>
            </a:r>
            <a:r>
              <a:rPr/>
              <a:t> </a:t>
            </a:r>
            <a:r>
              <a:rPr/>
              <a:t>with</a:t>
            </a:r>
            <a:r>
              <a:rPr/>
              <a:t> </a:t>
            </a:r>
            <a:r>
              <a:rPr/>
              <a:t>red</a:t>
            </a:r>
            <a:r>
              <a:rPr/>
              <a:t> </a:t>
            </a:r>
            <a:r>
              <a:rPr/>
              <a:t>highlight</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Graphs</a:t>
            </a:r>
            <a:r>
              <a:rPr/>
              <a:t> </a:t>
            </a:r>
            <a:r>
              <a:rPr/>
              <a:t>in</a:t>
            </a:r>
            <a:r>
              <a:rPr/>
              <a:t> </a:t>
            </a:r>
            <a:r>
              <a:rPr/>
              <a:t>the</a:t>
            </a:r>
            <a:r>
              <a:rPr/>
              <a:t> </a:t>
            </a:r>
            <a:r>
              <a:rPr/>
              <a:t>news,</a:t>
            </a:r>
            <a:r>
              <a:rPr/>
              <a:t> </a:t>
            </a:r>
            <a:r>
              <a:rPr/>
              <a:t>White</a:t>
            </a:r>
            <a:r>
              <a:rPr/>
              <a:t> </a:t>
            </a:r>
            <a:r>
              <a:rPr/>
              <a:t>extremist</a:t>
            </a:r>
            <a:r>
              <a:rPr/>
              <a:t> </a:t>
            </a:r>
            <a:r>
              <a:rPr/>
              <a:t>terrorism</a:t>
            </a:r>
            <a:r>
              <a:rPr/>
              <a:t> </a:t>
            </a:r>
            <a:r>
              <a:rPr/>
              <a:t>attacks</a:t>
            </a:r>
          </a:p>
        </p:txBody>
      </p:sp>
      <p:pic>
        <p:nvPicPr>
          <p:cNvPr descr="../images/external/terrorism-bar-chart.png" id="0" name="Picture 1"/>
          <p:cNvPicPr>
            <a:picLocks noGrp="1" noChangeAspect="1"/>
          </p:cNvPicPr>
          <p:nvPr/>
        </p:nvPicPr>
        <p:blipFill>
          <a:blip r:embed="rId3"/>
          <a:stretch>
            <a:fillRect/>
          </a:stretch>
        </p:blipFill>
        <p:spPr bwMode="auto">
          <a:xfrm>
            <a:off x="1600200" y="1600200"/>
            <a:ext cx="59309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a:t>
            </a:r>
            <a:r>
              <a:rPr/>
              <a:t> </a:t>
            </a:r>
            <a:r>
              <a:rPr/>
              <a:t>chart</a:t>
            </a:r>
            <a:r>
              <a:rPr/>
              <a:t> </a:t>
            </a:r>
            <a:r>
              <a:rPr/>
              <a:t>counting</a:t>
            </a:r>
            <a:r>
              <a:rPr/>
              <a:t> </a:t>
            </a:r>
            <a:r>
              <a:rPr/>
              <a:t>white</a:t>
            </a:r>
            <a:r>
              <a:rPr/>
              <a:t> </a:t>
            </a:r>
            <a:r>
              <a:rPr/>
              <a:t>extremist</a:t>
            </a:r>
            <a:r>
              <a:rPr/>
              <a:t> </a:t>
            </a:r>
            <a:r>
              <a:rPr/>
              <a:t>terrorism</a:t>
            </a:r>
            <a:r>
              <a:rPr/>
              <a:t> </a:t>
            </a:r>
            <a:r>
              <a:rPr/>
              <a:t>attacks</a:t>
            </a:r>
            <a:r>
              <a:rPr/>
              <a:t> </a:t>
            </a:r>
            <a:r>
              <a:rPr/>
              <a:t>over</a:t>
            </a:r>
            <a:r>
              <a:rPr/>
              <a:t> </a:t>
            </a:r>
            <a:r>
              <a:rPr/>
              <a:t>time</a:t>
            </a:r>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Stack,</a:t>
            </a:r>
            <a:r>
              <a:rPr/>
              <a:t> </a:t>
            </a:r>
            <a:r>
              <a:rPr/>
              <a:t>Dodge,</a:t>
            </a:r>
            <a:r>
              <a:rPr/>
              <a:t> </a:t>
            </a:r>
            <a:r>
              <a:rPr/>
              <a:t>Normalize</a:t>
            </a:r>
          </a:p>
        </p:txBody>
      </p:sp>
      <p:sp>
        <p:nvSpPr>
          <p:cNvPr id="3" name="Content Placeholder 2"/>
          <p:cNvSpPr>
            <a:spLocks noGrp="1"/>
          </p:cNvSpPr>
          <p:nvPr>
            <p:ph idx="1"/>
          </p:nvPr>
        </p:nvSpPr>
        <p:spPr/>
        <p:txBody>
          <a:bodyPr/>
          <a:lstStyle/>
          <a:p>
            <a:pPr lvl="1"/>
            <a:r>
              <a:rPr/>
              <a:t>Summarize by two categories</a:t>
            </a:r>
          </a:p>
          <a:p>
            <a:pPr lvl="1"/>
            <a:r>
              <a:rPr/>
              <a:t>Dodge</a:t>
            </a:r>
          </a:p>
          <a:p>
            <a:pPr lvl="2"/>
            <a:r>
              <a:rPr/>
              <a:t>Side by side</a:t>
            </a:r>
          </a:p>
          <a:p>
            <a:pPr lvl="1"/>
            <a:r>
              <a:rPr/>
              <a:t>Stack</a:t>
            </a:r>
          </a:p>
          <a:p>
            <a:pPr lvl="2"/>
            <a:r>
              <a:rPr/>
              <a:t>One on top, one on bottom</a:t>
            </a:r>
          </a:p>
          <a:p>
            <a:pPr lvl="1"/>
            <a:r>
              <a:rPr/>
              <a:t>Normalize</a:t>
            </a:r>
          </a:p>
          <a:p>
            <a:pPr lvl="2"/>
            <a:r>
              <a:rPr/>
              <a:t>Stack and set full bar to 100%</a:t>
            </a:r>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code</a:t>
            </a:r>
            <a:r>
              <a:rPr/>
              <a:t> </a:t>
            </a:r>
            <a:r>
              <a:rPr/>
              <a:t>for</a:t>
            </a:r>
            <a:r>
              <a:rPr/>
              <a:t> </a:t>
            </a:r>
            <a:r>
              <a:rPr/>
              <a:t>stack</a:t>
            </a:r>
          </a:p>
        </p:txBody>
      </p:sp>
      <p:sp>
        <p:nvSpPr>
          <p:cNvPr id="3" name="Content Placeholder 2"/>
          <p:cNvSpPr>
            <a:spLocks noGrp="1"/>
          </p:cNvSpPr>
          <p:nvPr>
            <p:ph idx="1"/>
          </p:nvPr>
        </p:nvSpPr>
        <p:spPr/>
        <p:txBody>
          <a:bodyPr/>
          <a:lstStyle/>
          <a:p>
            <a:pPr lvl="1"/>
            <a:r>
              <a:rPr/>
              <a:t>Python code</a:t>
            </a:r>
          </a:p>
          <a:p>
            <a:pPr lvl="0" marL="1270000" indent="0">
              <a:buNone/>
            </a:pPr>
            <a:r>
              <a:rPr sz="1800">
                <a:latin typeface="Courier"/>
              </a:rPr>
              <a:t>ch = alt.Chart(df).mark_bar().encode(
    x='pclass:N',
    y='count()',
    color='sex'
)</a:t>
            </a:r>
          </a:p>
          <a:p>
            <a:pPr lvl="1"/>
            <a:r>
              <a:rPr/>
              <a:t>R code</a:t>
            </a:r>
          </a:p>
          <a:p>
            <a:pPr lvl="0" marL="1270000" indent="0">
              <a:buNone/>
            </a:pPr>
            <a:r>
              <a:rPr sz="1800">
                <a:latin typeface="Courier"/>
              </a:rPr>
              <a:t>ggplot(titanic, aes(x=pclass, fill=sex)) +
  geom_bar(position="stack")</a:t>
            </a:r>
          </a:p>
          <a:p>
            <a:pPr lvl="1"/>
            <a:r>
              <a:rPr/>
              <a:t>Tableau steps</a:t>
            </a:r>
          </a:p>
          <a:p>
            <a:pPr lvl="2"/>
            <a:r>
              <a:rPr/>
              <a:t>Point and click</a:t>
            </a:r>
          </a:p>
        </p:txBody>
      </p:sp>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Python</a:t>
            </a:r>
            <a:r>
              <a:rPr/>
              <a:t> </a:t>
            </a:r>
            <a:r>
              <a:rPr/>
              <a:t>output</a:t>
            </a:r>
            <a:r>
              <a:rPr/>
              <a:t> </a:t>
            </a:r>
            <a:r>
              <a:rPr/>
              <a:t>for</a:t>
            </a:r>
            <a:r>
              <a:rPr/>
              <a:t> </a:t>
            </a:r>
            <a:r>
              <a:rPr/>
              <a:t>stacked</a:t>
            </a:r>
            <a:r>
              <a:rPr/>
              <a:t> </a:t>
            </a:r>
            <a:r>
              <a:rPr/>
              <a:t>bars</a:t>
            </a:r>
          </a:p>
        </p:txBody>
      </p:sp>
      <p:pic>
        <p:nvPicPr>
          <p:cNvPr descr="../images/python/stack-gender.png" id="0" name="Picture 1"/>
          <p:cNvPicPr>
            <a:picLocks noGrp="1" noChangeAspect="1"/>
          </p:cNvPicPr>
          <p:nvPr/>
        </p:nvPicPr>
        <p:blipFill>
          <a:blip r:embed="rId3"/>
          <a:stretch>
            <a:fillRect/>
          </a:stretch>
        </p:blipFill>
        <p:spPr bwMode="auto">
          <a:xfrm>
            <a:off x="3403600" y="1600200"/>
            <a:ext cx="2336800" cy="4521200"/>
          </a:xfrm>
          <a:prstGeom prst="rect">
            <a:avLst/>
          </a:prstGeom>
          <a:noFill/>
          <a:ln w="9525">
            <a:noFill/>
            <a:headEnd/>
            <a:tailEnd/>
          </a:ln>
        </p:spPr>
      </p:pic>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R</a:t>
            </a:r>
            <a:r>
              <a:rPr/>
              <a:t> </a:t>
            </a:r>
            <a:r>
              <a:rPr/>
              <a:t>output</a:t>
            </a:r>
            <a:r>
              <a:rPr/>
              <a:t> </a:t>
            </a:r>
            <a:r>
              <a:rPr/>
              <a:t>for</a:t>
            </a:r>
            <a:r>
              <a:rPr/>
              <a:t> </a:t>
            </a:r>
            <a:r>
              <a:rPr/>
              <a:t>stacked</a:t>
            </a:r>
            <a:r>
              <a:rPr/>
              <a:t> </a:t>
            </a:r>
            <a:r>
              <a:rPr/>
              <a:t>bars</a:t>
            </a:r>
          </a:p>
        </p:txBody>
      </p:sp>
      <p:pic>
        <p:nvPicPr>
          <p:cNvPr descr="../images/r/count-by-stack.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Tableau</a:t>
            </a:r>
            <a:r>
              <a:rPr/>
              <a:t> </a:t>
            </a:r>
            <a:r>
              <a:rPr/>
              <a:t>output</a:t>
            </a:r>
            <a:r>
              <a:rPr/>
              <a:t> </a:t>
            </a:r>
            <a:r>
              <a:rPr/>
              <a:t>for</a:t>
            </a:r>
            <a:r>
              <a:rPr/>
              <a:t> </a:t>
            </a:r>
            <a:r>
              <a:rPr/>
              <a:t>stacked</a:t>
            </a:r>
            <a:r>
              <a:rPr/>
              <a:t> </a:t>
            </a:r>
            <a:r>
              <a:rPr/>
              <a:t>bars</a:t>
            </a:r>
          </a:p>
        </p:txBody>
      </p:sp>
      <p:pic>
        <p:nvPicPr>
          <p:cNvPr descr="../images/tableau/stacked-bars.png" id="0" name="Picture 1"/>
          <p:cNvPicPr>
            <a:picLocks noGrp="1" noChangeAspect="1"/>
          </p:cNvPicPr>
          <p:nvPr/>
        </p:nvPicPr>
        <p:blipFill>
          <a:blip r:embed="rId3"/>
          <a:stretch>
            <a:fillRect/>
          </a:stretch>
        </p:blipFill>
        <p:spPr bwMode="auto">
          <a:xfrm>
            <a:off x="457200" y="1803400"/>
            <a:ext cx="8229600" cy="4114800"/>
          </a:xfrm>
          <a:prstGeom prst="rect">
            <a:avLst/>
          </a:prstGeom>
          <a:noFill/>
          <a:ln w="9525">
            <a:noFill/>
            <a:headEnd/>
            <a:tailEnd/>
          </a:ln>
        </p:spPr>
      </p:pic>
    </p:spTree>
  </p:cSl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code</a:t>
            </a:r>
            <a:r>
              <a:rPr/>
              <a:t> </a:t>
            </a:r>
            <a:r>
              <a:rPr/>
              <a:t>for</a:t>
            </a:r>
            <a:r>
              <a:rPr/>
              <a:t> </a:t>
            </a:r>
            <a:r>
              <a:rPr/>
              <a:t>dodge</a:t>
            </a:r>
          </a:p>
        </p:txBody>
      </p:sp>
      <p:sp>
        <p:nvSpPr>
          <p:cNvPr id="3" name="Content Placeholder 2"/>
          <p:cNvSpPr>
            <a:spLocks noGrp="1"/>
          </p:cNvSpPr>
          <p:nvPr>
            <p:ph idx="1"/>
          </p:nvPr>
        </p:nvSpPr>
        <p:spPr/>
        <p:txBody>
          <a:bodyPr/>
          <a:lstStyle/>
          <a:p>
            <a:pPr lvl="1"/>
            <a:r>
              <a:rPr/>
              <a:t>Python code</a:t>
            </a:r>
          </a:p>
          <a:p>
            <a:pPr lvl="0" marL="1270000" indent="0">
              <a:buNone/>
            </a:pPr>
            <a:r>
              <a:rPr sz="1800">
                <a:latin typeface="Courier"/>
              </a:rPr>
              <a:t>ch = alt.Chart(df).mark_bar().encode(
    x='sex',
    y='count()',
    color='sex',
    column='pclass:N'</a:t>
            </a:r>
          </a:p>
          <a:p>
            <a:pPr lvl="1"/>
            <a:r>
              <a:rPr/>
              <a:t>R code</a:t>
            </a:r>
          </a:p>
          <a:p>
            <a:pPr lvl="0" marL="1270000" indent="0">
              <a:buNone/>
            </a:pPr>
            <a:r>
              <a:rPr sz="1800">
                <a:latin typeface="Courier"/>
              </a:rPr>
              <a:t>ggplot(titanic, aes(x=pclass, fill=sex)) +
  geom_bar(position="dodge")</a:t>
            </a:r>
          </a:p>
          <a:p>
            <a:pPr lvl="1"/>
            <a:r>
              <a:rPr/>
              <a:t>Tableau</a:t>
            </a:r>
          </a:p>
          <a:p>
            <a:pPr lvl="2"/>
            <a:r>
              <a:rPr/>
              <a:t>Point and click</a:t>
            </a:r>
          </a:p>
        </p:txBody>
      </p:sp>
    </p:spTree>
  </p:cSl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Python</a:t>
            </a:r>
            <a:r>
              <a:rPr/>
              <a:t> </a:t>
            </a:r>
            <a:r>
              <a:rPr/>
              <a:t>output</a:t>
            </a:r>
            <a:r>
              <a:rPr/>
              <a:t> </a:t>
            </a:r>
            <a:r>
              <a:rPr/>
              <a:t>for</a:t>
            </a:r>
            <a:r>
              <a:rPr/>
              <a:t> </a:t>
            </a:r>
            <a:r>
              <a:rPr/>
              <a:t>dodged</a:t>
            </a:r>
            <a:r>
              <a:rPr/>
              <a:t> </a:t>
            </a:r>
            <a:r>
              <a:rPr/>
              <a:t>bars</a:t>
            </a:r>
          </a:p>
        </p:txBody>
      </p:sp>
      <p:pic>
        <p:nvPicPr>
          <p:cNvPr descr="../images/python/dodge-gender.png" id="0" name="Picture 1"/>
          <p:cNvPicPr>
            <a:picLocks noGrp="1" noChangeAspect="1"/>
          </p:cNvPicPr>
          <p:nvPr/>
        </p:nvPicPr>
        <p:blipFill>
          <a:blip r:embed="rId3"/>
          <a:stretch>
            <a:fillRect/>
          </a:stretch>
        </p:blipFill>
        <p:spPr bwMode="auto">
          <a:xfrm>
            <a:off x="3238500" y="1600200"/>
            <a:ext cx="26670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Grouped</a:t>
            </a:r>
            <a:r>
              <a:rPr/>
              <a:t> </a:t>
            </a:r>
            <a:r>
              <a:rPr/>
              <a:t>barchart</a:t>
            </a:r>
            <a:r>
              <a:rPr/>
              <a:t> </a:t>
            </a:r>
            <a:r>
              <a:rPr/>
              <a:t>for</a:t>
            </a:r>
            <a:r>
              <a:rPr/>
              <a:t> </a:t>
            </a:r>
            <a:r>
              <a:rPr/>
              <a:t>passenger</a:t>
            </a:r>
            <a:r>
              <a:rPr/>
              <a:t> </a:t>
            </a:r>
            <a:r>
              <a:rPr/>
              <a:t>class</a:t>
            </a:r>
            <a:r>
              <a:rPr/>
              <a:t> </a:t>
            </a:r>
            <a:r>
              <a:rPr/>
              <a:t>and</a:t>
            </a:r>
            <a:r>
              <a:rPr/>
              <a:t> </a:t>
            </a:r>
            <a:r>
              <a:rPr/>
              <a:t>gender</a:t>
            </a:r>
          </a:p>
        </p:txBody>
      </p:sp>
    </p:spTree>
  </p:cSl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R</a:t>
            </a:r>
            <a:r>
              <a:rPr/>
              <a:t> </a:t>
            </a:r>
            <a:r>
              <a:rPr/>
              <a:t>output</a:t>
            </a:r>
            <a:r>
              <a:rPr/>
              <a:t> </a:t>
            </a:r>
            <a:r>
              <a:rPr/>
              <a:t>for</a:t>
            </a:r>
            <a:r>
              <a:rPr/>
              <a:t> </a:t>
            </a:r>
            <a:r>
              <a:rPr/>
              <a:t>dodged</a:t>
            </a:r>
            <a:r>
              <a:rPr/>
              <a:t> </a:t>
            </a:r>
            <a:r>
              <a:rPr/>
              <a:t>bars</a:t>
            </a:r>
          </a:p>
        </p:txBody>
      </p:sp>
      <p:pic>
        <p:nvPicPr>
          <p:cNvPr descr="../images/r/count-by-dodge.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Tableau</a:t>
            </a:r>
            <a:r>
              <a:rPr/>
              <a:t> </a:t>
            </a:r>
            <a:r>
              <a:rPr/>
              <a:t>steps</a:t>
            </a:r>
            <a:r>
              <a:rPr/>
              <a:t> </a:t>
            </a:r>
            <a:r>
              <a:rPr/>
              <a:t>for</a:t>
            </a:r>
            <a:r>
              <a:rPr/>
              <a:t> </a:t>
            </a:r>
            <a:r>
              <a:rPr/>
              <a:t>dodged</a:t>
            </a:r>
            <a:r>
              <a:rPr/>
              <a:t> </a:t>
            </a:r>
            <a:r>
              <a:rPr/>
              <a:t>bars</a:t>
            </a:r>
          </a:p>
        </p:txBody>
      </p:sp>
      <p:sp>
        <p:nvSpPr>
          <p:cNvPr id="3" name="Content Placeholder 2"/>
          <p:cNvSpPr>
            <a:spLocks noGrp="1"/>
          </p:cNvSpPr>
          <p:nvPr>
            <p:ph idx="1"/>
          </p:nvPr>
        </p:nvSpPr>
        <p:spPr/>
        <p:txBody>
          <a:bodyPr/>
          <a:lstStyle/>
          <a:p>
            <a:pPr lvl="1"/>
            <a:r>
              <a:rPr/>
              <a:t>Drag pclass to columns</a:t>
            </a:r>
          </a:p>
          <a:p>
            <a:pPr lvl="2"/>
            <a:r>
              <a:rPr/>
              <a:t>Set to Dimension Discrete</a:t>
            </a:r>
          </a:p>
          <a:p>
            <a:pPr lvl="1"/>
            <a:r>
              <a:rPr/>
              <a:t>Drag pclass to columns</a:t>
            </a:r>
          </a:p>
          <a:p>
            <a:pPr lvl="2"/>
            <a:r>
              <a:rPr/>
              <a:t>Set to measure, count.</a:t>
            </a:r>
          </a:p>
          <a:p>
            <a:pPr lvl="1"/>
            <a:r>
              <a:rPr/>
              <a:t>Drag sex to columns (to the right of pclass)</a:t>
            </a:r>
          </a:p>
          <a:p>
            <a:pPr lvl="2"/>
            <a:r>
              <a:rPr/>
              <a:t>Set to Dimension Discrete</a:t>
            </a:r>
          </a:p>
          <a:p>
            <a:pPr lvl="1"/>
            <a:r>
              <a:rPr/>
              <a:t>Drag sex to color button</a:t>
            </a:r>
          </a:p>
          <a:p>
            <a:pPr lvl="2"/>
            <a:r>
              <a:rPr/>
              <a:t>Set to Dimension Discrete</a:t>
            </a:r>
          </a:p>
        </p:txBody>
      </p:sp>
    </p:spTree>
  </p:cSl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Tableau</a:t>
            </a:r>
            <a:r>
              <a:rPr/>
              <a:t> </a:t>
            </a:r>
            <a:r>
              <a:rPr/>
              <a:t>output</a:t>
            </a:r>
            <a:r>
              <a:rPr/>
              <a:t> </a:t>
            </a:r>
            <a:r>
              <a:rPr/>
              <a:t>for</a:t>
            </a:r>
            <a:r>
              <a:rPr/>
              <a:t> </a:t>
            </a:r>
            <a:r>
              <a:rPr/>
              <a:t>dodged</a:t>
            </a:r>
            <a:r>
              <a:rPr/>
              <a:t> </a:t>
            </a:r>
            <a:r>
              <a:rPr/>
              <a:t>bars</a:t>
            </a:r>
          </a:p>
        </p:txBody>
      </p:sp>
      <p:pic>
        <p:nvPicPr>
          <p:cNvPr descr="../images/tableau/dodged-bars.png" id="0" name="Picture 1"/>
          <p:cNvPicPr>
            <a:picLocks noGrp="1" noChangeAspect="1"/>
          </p:cNvPicPr>
          <p:nvPr/>
        </p:nvPicPr>
        <p:blipFill>
          <a:blip r:embed="rId3"/>
          <a:stretch>
            <a:fillRect/>
          </a:stretch>
        </p:blipFill>
        <p:spPr bwMode="auto">
          <a:xfrm>
            <a:off x="457200" y="1803400"/>
            <a:ext cx="8229600" cy="41148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Graphs</a:t>
            </a:r>
            <a:r>
              <a:rPr/>
              <a:t> </a:t>
            </a:r>
            <a:r>
              <a:rPr/>
              <a:t>in</a:t>
            </a:r>
            <a:r>
              <a:rPr/>
              <a:t> </a:t>
            </a:r>
            <a:r>
              <a:rPr/>
              <a:t>the</a:t>
            </a:r>
            <a:r>
              <a:rPr/>
              <a:t> </a:t>
            </a:r>
            <a:r>
              <a:rPr/>
              <a:t>news,</a:t>
            </a:r>
            <a:r>
              <a:rPr/>
              <a:t> </a:t>
            </a:r>
            <a:r>
              <a:rPr/>
              <a:t>VPN</a:t>
            </a:r>
            <a:r>
              <a:rPr/>
              <a:t> </a:t>
            </a:r>
            <a:r>
              <a:rPr/>
              <a:t>speeds</a:t>
            </a:r>
          </a:p>
        </p:txBody>
      </p:sp>
      <p:pic>
        <p:nvPicPr>
          <p:cNvPr descr="../images/external/vpn-speeds.png" id="0" name="Picture 1"/>
          <p:cNvPicPr>
            <a:picLocks noGrp="1" noChangeAspect="1"/>
          </p:cNvPicPr>
          <p:nvPr/>
        </p:nvPicPr>
        <p:blipFill>
          <a:blip r:embed="rId3"/>
          <a:stretch>
            <a:fillRect/>
          </a:stretch>
        </p:blipFill>
        <p:spPr bwMode="auto">
          <a:xfrm>
            <a:off x="1701800" y="1600200"/>
            <a:ext cx="5740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a:t>
            </a:r>
            <a:r>
              <a:rPr/>
              <a:t> </a:t>
            </a:r>
            <a:r>
              <a:rPr/>
              <a:t>chart</a:t>
            </a:r>
            <a:r>
              <a:rPr/>
              <a:t> </a:t>
            </a:r>
            <a:r>
              <a:rPr/>
              <a:t>showing</a:t>
            </a:r>
            <a:r>
              <a:rPr/>
              <a:t> </a:t>
            </a:r>
            <a:r>
              <a:rPr/>
              <a:t>speeds</a:t>
            </a:r>
            <a:r>
              <a:rPr/>
              <a:t> </a:t>
            </a:r>
            <a:r>
              <a:rPr/>
              <a:t>of</a:t>
            </a:r>
            <a:r>
              <a:rPr/>
              <a:t> </a:t>
            </a:r>
            <a:r>
              <a:rPr/>
              <a:t>various</a:t>
            </a:r>
            <a:r>
              <a:rPr/>
              <a:t> </a:t>
            </a:r>
            <a:r>
              <a:rPr/>
              <a:t>VPN</a:t>
            </a:r>
            <a:r>
              <a:rPr/>
              <a:t> </a:t>
            </a:r>
            <a:r>
              <a:rPr/>
              <a:t>providers</a:t>
            </a:r>
          </a:p>
        </p:txBody>
      </p:sp>
    </p:spTree>
  </p:cSl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Code</a:t>
            </a:r>
            <a:r>
              <a:rPr/>
              <a:t> </a:t>
            </a:r>
            <a:r>
              <a:rPr/>
              <a:t>for</a:t>
            </a:r>
            <a:r>
              <a:rPr/>
              <a:t> </a:t>
            </a:r>
            <a:r>
              <a:rPr/>
              <a:t>normalize</a:t>
            </a:r>
          </a:p>
        </p:txBody>
      </p:sp>
      <p:sp>
        <p:nvSpPr>
          <p:cNvPr id="3" name="Content Placeholder 2"/>
          <p:cNvSpPr>
            <a:spLocks noGrp="1"/>
          </p:cNvSpPr>
          <p:nvPr>
            <p:ph idx="1"/>
          </p:nvPr>
        </p:nvSpPr>
        <p:spPr/>
        <p:txBody>
          <a:bodyPr/>
          <a:lstStyle/>
          <a:p>
            <a:pPr lvl="1"/>
            <a:r>
              <a:rPr/>
              <a:t>Python code</a:t>
            </a:r>
          </a:p>
          <a:p>
            <a:pPr lvl="0" marL="1270000" indent="0">
              <a:buNone/>
            </a:pPr>
            <a:r>
              <a:rPr sz="1800">
                <a:latin typeface="Courier"/>
              </a:rPr>
              <a:t>ch = alt.Chart(df).mark_bar().encode(
    x='sex',
    y=alt.Y('count()', stack='normalize'),
    color='pclass:N'
)</a:t>
            </a:r>
          </a:p>
          <a:p>
            <a:pPr lvl="1"/>
            <a:r>
              <a:rPr/>
              <a:t>R code</a:t>
            </a:r>
          </a:p>
          <a:p>
            <a:pPr lvl="0" marL="1270000" indent="0">
              <a:buNone/>
            </a:pPr>
            <a:r>
              <a:rPr sz="1800">
                <a:latin typeface="Courier"/>
              </a:rPr>
              <a:t>ggplot(titanic, aes(survived)) +
  geom_bar(aes(fill=sex), position="fill")</a:t>
            </a:r>
          </a:p>
          <a:p>
            <a:pPr lvl="1"/>
            <a:r>
              <a:rPr/>
              <a:t>Tableau</a:t>
            </a:r>
          </a:p>
          <a:p>
            <a:pPr lvl="2"/>
            <a:r>
              <a:rPr/>
              <a:t>Drag and drop</a:t>
            </a:r>
          </a:p>
        </p:txBody>
      </p:sp>
    </p:spTree>
  </p:cSl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Python</a:t>
            </a:r>
            <a:r>
              <a:rPr/>
              <a:t> </a:t>
            </a:r>
            <a:r>
              <a:rPr/>
              <a:t>output</a:t>
            </a:r>
            <a:r>
              <a:rPr/>
              <a:t> </a:t>
            </a:r>
            <a:r>
              <a:rPr/>
              <a:t>for</a:t>
            </a:r>
            <a:r>
              <a:rPr/>
              <a:t> </a:t>
            </a:r>
            <a:r>
              <a:rPr/>
              <a:t>normalized</a:t>
            </a:r>
            <a:r>
              <a:rPr/>
              <a:t> </a:t>
            </a:r>
            <a:r>
              <a:rPr/>
              <a:t>bars</a:t>
            </a:r>
          </a:p>
        </p:txBody>
      </p:sp>
      <p:pic>
        <p:nvPicPr>
          <p:cNvPr descr="../images/python/normalize.png" id="0" name="Picture 1"/>
          <p:cNvPicPr>
            <a:picLocks noGrp="1" noChangeAspect="1"/>
          </p:cNvPicPr>
          <p:nvPr/>
        </p:nvPicPr>
        <p:blipFill>
          <a:blip r:embed="rId3"/>
          <a:stretch>
            <a:fillRect/>
          </a:stretch>
        </p:blipFill>
        <p:spPr bwMode="auto">
          <a:xfrm>
            <a:off x="3771900" y="1600200"/>
            <a:ext cx="16129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Normalized</a:t>
            </a:r>
            <a:r>
              <a:rPr/>
              <a:t> </a:t>
            </a:r>
            <a:r>
              <a:rPr/>
              <a:t>barchart</a:t>
            </a:r>
            <a:r>
              <a:rPr/>
              <a:t> </a:t>
            </a:r>
            <a:r>
              <a:rPr/>
              <a:t>in</a:t>
            </a:r>
            <a:r>
              <a:rPr/>
              <a:t> </a:t>
            </a:r>
            <a:r>
              <a:rPr/>
              <a:t>Python</a:t>
            </a:r>
          </a:p>
        </p:txBody>
      </p:sp>
    </p:spTree>
  </p:cSl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R</a:t>
            </a:r>
            <a:r>
              <a:rPr/>
              <a:t> </a:t>
            </a:r>
            <a:r>
              <a:rPr/>
              <a:t>output</a:t>
            </a:r>
            <a:r>
              <a:rPr/>
              <a:t> </a:t>
            </a:r>
            <a:r>
              <a:rPr/>
              <a:t>for</a:t>
            </a:r>
            <a:r>
              <a:rPr/>
              <a:t> </a:t>
            </a:r>
            <a:r>
              <a:rPr/>
              <a:t>normalized</a:t>
            </a:r>
            <a:r>
              <a:rPr/>
              <a:t> </a:t>
            </a:r>
            <a:r>
              <a:rPr/>
              <a:t>bars</a:t>
            </a:r>
          </a:p>
        </p:txBody>
      </p:sp>
      <p:pic>
        <p:nvPicPr>
          <p:cNvPr descr="../images/r/count-by-normalize.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Tableau</a:t>
            </a:r>
            <a:r>
              <a:rPr/>
              <a:t> </a:t>
            </a:r>
            <a:r>
              <a:rPr/>
              <a:t>output</a:t>
            </a:r>
            <a:r>
              <a:rPr/>
              <a:t> </a:t>
            </a:r>
            <a:r>
              <a:rPr/>
              <a:t>for</a:t>
            </a:r>
            <a:r>
              <a:rPr/>
              <a:t> </a:t>
            </a:r>
            <a:r>
              <a:rPr/>
              <a:t>normalized</a:t>
            </a:r>
            <a:r>
              <a:rPr/>
              <a:t> </a:t>
            </a:r>
            <a:r>
              <a:rPr/>
              <a:t>bars</a:t>
            </a:r>
          </a:p>
        </p:txBody>
      </p:sp>
      <p:pic>
        <p:nvPicPr>
          <p:cNvPr descr="../images/tableau/table-calculation.png" id="0" name="Picture 1"/>
          <p:cNvPicPr>
            <a:picLocks noGrp="1" noChangeAspect="1"/>
          </p:cNvPicPr>
          <p:nvPr/>
        </p:nvPicPr>
        <p:blipFill>
          <a:blip r:embed="rId3"/>
          <a:stretch>
            <a:fillRect/>
          </a:stretch>
        </p:blipFill>
        <p:spPr bwMode="auto">
          <a:xfrm>
            <a:off x="3162300" y="1600200"/>
            <a:ext cx="2832100" cy="4521200"/>
          </a:xfrm>
          <a:prstGeom prst="rect">
            <a:avLst/>
          </a:prstGeom>
          <a:noFill/>
          <a:ln w="9525">
            <a:noFill/>
            <a:headEnd/>
            <a:tailEnd/>
          </a:ln>
        </p:spPr>
      </p:pic>
    </p:spTree>
  </p:cSl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Tableau</a:t>
            </a:r>
            <a:r>
              <a:rPr/>
              <a:t> </a:t>
            </a:r>
            <a:r>
              <a:rPr/>
              <a:t>output</a:t>
            </a:r>
            <a:r>
              <a:rPr/>
              <a:t> </a:t>
            </a:r>
            <a:r>
              <a:rPr/>
              <a:t>for</a:t>
            </a:r>
            <a:r>
              <a:rPr/>
              <a:t> </a:t>
            </a:r>
            <a:r>
              <a:rPr/>
              <a:t>normalized</a:t>
            </a:r>
            <a:r>
              <a:rPr/>
              <a:t> </a:t>
            </a:r>
            <a:r>
              <a:rPr/>
              <a:t>bars</a:t>
            </a:r>
          </a:p>
        </p:txBody>
      </p:sp>
      <p:pic>
        <p:nvPicPr>
          <p:cNvPr descr="../images/tableau/normalized-bars.png" id="0" name="Picture 1"/>
          <p:cNvPicPr>
            <a:picLocks noGrp="1" noChangeAspect="1"/>
          </p:cNvPicPr>
          <p:nvPr/>
        </p:nvPicPr>
        <p:blipFill>
          <a:blip r:embed="rId3"/>
          <a:stretch>
            <a:fillRect/>
          </a:stretch>
        </p:blipFill>
        <p:spPr bwMode="auto">
          <a:xfrm>
            <a:off x="457200" y="1803400"/>
            <a:ext cx="8229600" cy="4114800"/>
          </a:xfrm>
          <a:prstGeom prst="rect">
            <a:avLst/>
          </a:prstGeom>
          <a:noFill/>
          <a:ln w="9525">
            <a:noFill/>
            <a:headEnd/>
            <a:tailEnd/>
          </a:ln>
        </p:spPr>
      </p:pic>
    </p:spTree>
  </p:cSl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a:t>
            </a:r>
            <a:r>
              <a:rPr/>
              <a:t> </a:t>
            </a:r>
            <a:r>
              <a:rPr/>
              <a:t>Mortality</a:t>
            </a:r>
            <a:r>
              <a:rPr/>
              <a:t> </a:t>
            </a:r>
            <a:r>
              <a:rPr/>
              <a:t>by</a:t>
            </a:r>
            <a:r>
              <a:rPr/>
              <a:t> </a:t>
            </a:r>
            <a:r>
              <a:rPr/>
              <a:t>gender</a:t>
            </a:r>
          </a:p>
        </p:txBody>
      </p:sp>
      <p:sp>
        <p:nvSpPr>
          <p:cNvPr id="3" name="Content Placeholder 2"/>
          <p:cNvSpPr>
            <a:spLocks noGrp="1"/>
          </p:cNvSpPr>
          <p:nvPr>
            <p:ph idx="1"/>
          </p:nvPr>
        </p:nvSpPr>
        <p:spPr/>
        <p:txBody>
          <a:bodyPr/>
          <a:lstStyle/>
          <a:p>
            <a:pPr lvl="1"/>
            <a:r>
              <a:rPr/>
              <a:t>Draw a bar chart showing counts involving both mortality and gender. Use normalized bars.</a:t>
            </a:r>
          </a:p>
        </p:txBody>
      </p:sp>
    </p:spTree>
  </p:cSl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Exercise,Python</a:t>
            </a:r>
            <a:r>
              <a:rPr/>
              <a:t> </a:t>
            </a:r>
            <a:r>
              <a:rPr/>
              <a:t>code</a:t>
            </a:r>
          </a:p>
        </p:txBody>
      </p:sp>
      <p:sp>
        <p:nvSpPr>
          <p:cNvPr id="3" name="Content Placeholder 2"/>
          <p:cNvSpPr>
            <a:spLocks noGrp="1"/>
          </p:cNvSpPr>
          <p:nvPr>
            <p:ph idx="1"/>
          </p:nvPr>
        </p:nvSpPr>
        <p:spPr/>
        <p:txBody>
          <a:bodyPr/>
          <a:lstStyle/>
          <a:p>
            <a:pPr lvl="1"/>
            <a:r>
              <a:rPr/>
              <a:t>Python code</a:t>
            </a:r>
          </a:p>
          <a:p>
            <a:pPr lvl="0" marL="1270000" indent="0">
              <a:buNone/>
            </a:pPr>
            <a:r>
              <a:rPr sz="1800">
                <a:latin typeface="Courier"/>
              </a:rPr>
              <a:t>ch = alt.Chart(df).mark_bar().encode(
    x='sex',
    y=alt.Y('count()', stack='normalize'),
    color='survived'
)</a:t>
            </a:r>
          </a:p>
          <a:p>
            <a:pPr lvl="1"/>
            <a:r>
              <a:rPr/>
              <a:t>Alternative</a:t>
            </a:r>
          </a:p>
          <a:p>
            <a:pPr lvl="0" marL="1270000" indent="0">
              <a:buNone/>
            </a:pPr>
            <a:r>
              <a:rPr sz="1800">
                <a:latin typeface="Courier"/>
              </a:rPr>
              <a:t>ch = alt.Chart(df).mark_bar().encode(
    x='survived',
    y=alt.Y('count()', stack='normalize'),
    color='sex'
)</a:t>
            </a:r>
          </a:p>
        </p:txBody>
      </p:sp>
    </p:spTree>
  </p:cSl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a:t>
            </a:r>
            <a:r>
              <a:rPr/>
              <a:t> </a:t>
            </a:r>
            <a:r>
              <a:rPr/>
              <a:t>Python</a:t>
            </a:r>
            <a:r>
              <a:rPr/>
              <a:t> </a:t>
            </a:r>
            <a:r>
              <a:rPr/>
              <a:t>output,</a:t>
            </a:r>
            <a:r>
              <a:rPr/>
              <a:t> </a:t>
            </a:r>
            <a:r>
              <a:rPr/>
              <a:t>Mortality</a:t>
            </a:r>
            <a:r>
              <a:rPr/>
              <a:t> </a:t>
            </a:r>
            <a:r>
              <a:rPr/>
              <a:t>by</a:t>
            </a:r>
            <a:r>
              <a:rPr/>
              <a:t> </a:t>
            </a:r>
            <a:r>
              <a:rPr/>
              <a:t>sex</a:t>
            </a:r>
          </a:p>
        </p:txBody>
      </p:sp>
      <p:pic>
        <p:nvPicPr>
          <p:cNvPr descr="../images/python/mortality-by-sex.png" id="0" name="Picture 1"/>
          <p:cNvPicPr>
            <a:picLocks noGrp="1" noChangeAspect="1"/>
          </p:cNvPicPr>
          <p:nvPr/>
        </p:nvPicPr>
        <p:blipFill>
          <a:blip r:embed="rId3"/>
          <a:stretch>
            <a:fillRect/>
          </a:stretch>
        </p:blipFill>
        <p:spPr bwMode="auto">
          <a:xfrm>
            <a:off x="3759200" y="1600200"/>
            <a:ext cx="16129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Mortality</a:t>
            </a:r>
            <a:r>
              <a:rPr/>
              <a:t> </a:t>
            </a:r>
            <a:r>
              <a:rPr/>
              <a:t>by</a:t>
            </a:r>
            <a:r>
              <a:rPr/>
              <a:t> </a:t>
            </a:r>
            <a:r>
              <a:rPr/>
              <a:t>sex</a:t>
            </a:r>
            <a:r>
              <a:rPr/>
              <a:t> </a:t>
            </a:r>
            <a:r>
              <a:rPr/>
              <a:t>barchart</a:t>
            </a:r>
          </a:p>
        </p:txBody>
      </p:sp>
    </p:spTree>
  </p:cSl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a:t>
            </a:r>
            <a:r>
              <a:rPr/>
              <a:t> </a:t>
            </a:r>
            <a:r>
              <a:rPr/>
              <a:t>Python</a:t>
            </a:r>
            <a:r>
              <a:rPr/>
              <a:t> </a:t>
            </a:r>
            <a:r>
              <a:rPr/>
              <a:t>output,</a:t>
            </a:r>
            <a:r>
              <a:rPr/>
              <a:t> </a:t>
            </a:r>
            <a:r>
              <a:rPr/>
              <a:t>Sex</a:t>
            </a:r>
            <a:r>
              <a:rPr/>
              <a:t> </a:t>
            </a:r>
            <a:r>
              <a:rPr/>
              <a:t>by</a:t>
            </a:r>
            <a:r>
              <a:rPr/>
              <a:t> </a:t>
            </a:r>
            <a:r>
              <a:rPr/>
              <a:t>mortality</a:t>
            </a:r>
          </a:p>
        </p:txBody>
      </p:sp>
      <p:pic>
        <p:nvPicPr>
          <p:cNvPr descr="../images/python/sex-by-mortality.png" id="0" name="Picture 1"/>
          <p:cNvPicPr>
            <a:picLocks noGrp="1" noChangeAspect="1"/>
          </p:cNvPicPr>
          <p:nvPr/>
        </p:nvPicPr>
        <p:blipFill>
          <a:blip r:embed="rId3"/>
          <a:stretch>
            <a:fillRect/>
          </a:stretch>
        </p:blipFill>
        <p:spPr bwMode="auto">
          <a:xfrm>
            <a:off x="3708400" y="1600200"/>
            <a:ext cx="1727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Sex</a:t>
            </a:r>
            <a:r>
              <a:rPr/>
              <a:t> </a:t>
            </a:r>
            <a:r>
              <a:rPr/>
              <a:t>by</a:t>
            </a:r>
            <a:r>
              <a:rPr/>
              <a:t> </a:t>
            </a:r>
            <a:r>
              <a:rPr/>
              <a:t>mortality</a:t>
            </a:r>
            <a:r>
              <a:rPr/>
              <a:t> </a:t>
            </a:r>
            <a:r>
              <a:rPr/>
              <a:t>barchart</a:t>
            </a:r>
          </a:p>
        </p:txBody>
      </p:sp>
    </p:spTree>
  </p:cSl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a:t>
            </a:r>
            <a:r>
              <a:rPr/>
              <a:t> </a:t>
            </a:r>
            <a:r>
              <a:rPr/>
              <a:t>R</a:t>
            </a:r>
            <a:r>
              <a:rPr/>
              <a:t> </a:t>
            </a:r>
            <a:r>
              <a:rPr/>
              <a:t>code</a:t>
            </a:r>
          </a:p>
        </p:txBody>
      </p:sp>
      <p:sp>
        <p:nvSpPr>
          <p:cNvPr id="3" name="Content Placeholder 2"/>
          <p:cNvSpPr>
            <a:spLocks noGrp="1"/>
          </p:cNvSpPr>
          <p:nvPr>
            <p:ph idx="1"/>
          </p:nvPr>
        </p:nvSpPr>
        <p:spPr/>
        <p:txBody>
          <a:bodyPr/>
          <a:lstStyle/>
          <a:p>
            <a:pPr lvl="1"/>
            <a:r>
              <a:rPr/>
              <a:t>R code</a:t>
            </a:r>
          </a:p>
          <a:p>
            <a:pPr lvl="0" marL="1270000" indent="0">
              <a:buNone/>
            </a:pPr>
            <a:r>
              <a:rPr sz="1800">
                <a:latin typeface="Courier"/>
              </a:rPr>
              <a:t>ggplot(titanic, aes(x=survived, fill=sex)) +
  geom_bar(position="normalize")</a:t>
            </a:r>
          </a:p>
          <a:p>
            <a:pPr lvl="1"/>
            <a:r>
              <a:rPr/>
              <a:t>Alternate version</a:t>
            </a:r>
          </a:p>
          <a:p>
            <a:pPr lvl="0" marL="1270000" indent="0">
              <a:buNone/>
            </a:pPr>
            <a:r>
              <a:rPr sz="1800">
                <a:latin typeface="Courier"/>
              </a:rPr>
              <a:t>ggplot(titanic, aes(x=sex, fill=survived)) +
  geom_bar(position="normalize")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Graphs</a:t>
            </a:r>
            <a:r>
              <a:rPr/>
              <a:t> </a:t>
            </a:r>
            <a:r>
              <a:rPr/>
              <a:t>in</a:t>
            </a:r>
            <a:r>
              <a:rPr/>
              <a:t> </a:t>
            </a:r>
            <a:r>
              <a:rPr/>
              <a:t>the</a:t>
            </a:r>
            <a:r>
              <a:rPr/>
              <a:t> </a:t>
            </a:r>
            <a:r>
              <a:rPr/>
              <a:t>news,</a:t>
            </a:r>
            <a:r>
              <a:rPr/>
              <a:t> </a:t>
            </a:r>
            <a:r>
              <a:rPr/>
              <a:t>Debate</a:t>
            </a:r>
            <a:r>
              <a:rPr/>
              <a:t> </a:t>
            </a:r>
            <a:r>
              <a:rPr/>
              <a:t>speaking</a:t>
            </a:r>
            <a:r>
              <a:rPr/>
              <a:t> </a:t>
            </a:r>
            <a:r>
              <a:rPr/>
              <a:t>time</a:t>
            </a:r>
          </a:p>
        </p:txBody>
      </p:sp>
      <p:pic>
        <p:nvPicPr>
          <p:cNvPr descr="../images/external/speaking-time.png" id="0" name="Picture 1"/>
          <p:cNvPicPr>
            <a:picLocks noGrp="1" noChangeAspect="1"/>
          </p:cNvPicPr>
          <p:nvPr/>
        </p:nvPicPr>
        <p:blipFill>
          <a:blip r:embed="rId3"/>
          <a:stretch>
            <a:fillRect/>
          </a:stretch>
        </p:blipFill>
        <p:spPr bwMode="auto">
          <a:xfrm>
            <a:off x="1028700" y="1600200"/>
            <a:ext cx="70993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a:t>
            </a:r>
            <a:r>
              <a:rPr/>
              <a:t> </a:t>
            </a:r>
            <a:r>
              <a:rPr/>
              <a:t>chart</a:t>
            </a:r>
            <a:r>
              <a:rPr/>
              <a:t> </a:t>
            </a:r>
            <a:r>
              <a:rPr/>
              <a:t>showning</a:t>
            </a:r>
            <a:r>
              <a:rPr/>
              <a:t> </a:t>
            </a:r>
            <a:r>
              <a:rPr/>
              <a:t>speaking</a:t>
            </a:r>
            <a:r>
              <a:rPr/>
              <a:t> </a:t>
            </a:r>
            <a:r>
              <a:rPr/>
              <a:t>time</a:t>
            </a:r>
            <a:r>
              <a:rPr/>
              <a:t> </a:t>
            </a:r>
            <a:r>
              <a:rPr/>
              <a:t>at</a:t>
            </a:r>
            <a:r>
              <a:rPr/>
              <a:t> </a:t>
            </a:r>
            <a:r>
              <a:rPr/>
              <a:t>Democratic</a:t>
            </a:r>
            <a:r>
              <a:rPr/>
              <a:t> </a:t>
            </a:r>
            <a:r>
              <a:rPr/>
              <a:t>debate</a:t>
            </a:r>
          </a:p>
        </p:txBody>
      </p:sp>
    </p:spTree>
  </p:cSl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a:t>
            </a:r>
            <a:r>
              <a:rPr/>
              <a:t> </a:t>
            </a:r>
            <a:r>
              <a:rPr/>
              <a:t>R</a:t>
            </a:r>
            <a:r>
              <a:rPr/>
              <a:t> </a:t>
            </a:r>
            <a:r>
              <a:rPr/>
              <a:t>output,</a:t>
            </a:r>
            <a:r>
              <a:rPr/>
              <a:t> </a:t>
            </a:r>
            <a:r>
              <a:rPr/>
              <a:t>Mortality</a:t>
            </a:r>
            <a:r>
              <a:rPr/>
              <a:t> </a:t>
            </a:r>
            <a:r>
              <a:rPr/>
              <a:t>by</a:t>
            </a:r>
            <a:r>
              <a:rPr/>
              <a:t> </a:t>
            </a:r>
            <a:r>
              <a:rPr/>
              <a:t>sex</a:t>
            </a:r>
          </a:p>
        </p:txBody>
      </p:sp>
      <p:pic>
        <p:nvPicPr>
          <p:cNvPr descr="../images/r/mortality-by-sex.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a:t>
            </a:r>
            <a:r>
              <a:rPr/>
              <a:t> </a:t>
            </a:r>
            <a:r>
              <a:rPr/>
              <a:t>R</a:t>
            </a:r>
            <a:r>
              <a:rPr/>
              <a:t> </a:t>
            </a:r>
            <a:r>
              <a:rPr/>
              <a:t>output,</a:t>
            </a:r>
            <a:r>
              <a:rPr/>
              <a:t> </a:t>
            </a:r>
            <a:r>
              <a:rPr/>
              <a:t>Sex</a:t>
            </a:r>
            <a:r>
              <a:rPr/>
              <a:t> </a:t>
            </a:r>
            <a:r>
              <a:rPr/>
              <a:t>by</a:t>
            </a:r>
            <a:r>
              <a:rPr/>
              <a:t> </a:t>
            </a:r>
            <a:r>
              <a:rPr/>
              <a:t>mortality</a:t>
            </a:r>
          </a:p>
        </p:txBody>
      </p:sp>
      <p:pic>
        <p:nvPicPr>
          <p:cNvPr descr="../images/r/sex-by-mortality.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a:t>
            </a:r>
            <a:r>
              <a:rPr/>
              <a:t> </a:t>
            </a:r>
            <a:r>
              <a:rPr/>
              <a:t>Tableau</a:t>
            </a:r>
            <a:r>
              <a:rPr/>
              <a:t> </a:t>
            </a:r>
            <a:r>
              <a:rPr/>
              <a:t>output,</a:t>
            </a:r>
            <a:r>
              <a:rPr/>
              <a:t> </a:t>
            </a:r>
            <a:r>
              <a:rPr/>
              <a:t>mortality</a:t>
            </a:r>
            <a:r>
              <a:rPr/>
              <a:t> </a:t>
            </a:r>
            <a:r>
              <a:rPr/>
              <a:t>by</a:t>
            </a:r>
            <a:r>
              <a:rPr/>
              <a:t> </a:t>
            </a:r>
            <a:r>
              <a:rPr/>
              <a:t>sex</a:t>
            </a:r>
          </a:p>
        </p:txBody>
      </p:sp>
      <p:pic>
        <p:nvPicPr>
          <p:cNvPr descr="../images/tableau/mortality-by-sex.png" id="0" name="Picture 1"/>
          <p:cNvPicPr>
            <a:picLocks noGrp="1" noChangeAspect="1"/>
          </p:cNvPicPr>
          <p:nvPr/>
        </p:nvPicPr>
        <p:blipFill>
          <a:blip r:embed="rId3"/>
          <a:stretch>
            <a:fillRect/>
          </a:stretch>
        </p:blipFill>
        <p:spPr bwMode="auto">
          <a:xfrm>
            <a:off x="558800" y="1600200"/>
            <a:ext cx="8026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Mortality</a:t>
            </a:r>
            <a:r>
              <a:rPr/>
              <a:t> </a:t>
            </a:r>
            <a:r>
              <a:rPr/>
              <a:t>by</a:t>
            </a:r>
            <a:r>
              <a:rPr/>
              <a:t> </a:t>
            </a:r>
            <a:r>
              <a:rPr/>
              <a:t>sex</a:t>
            </a:r>
            <a:r>
              <a:rPr/>
              <a:t> </a:t>
            </a:r>
            <a:r>
              <a:rPr/>
              <a:t>barchart</a:t>
            </a:r>
          </a:p>
        </p:txBody>
      </p:sp>
    </p:spTree>
  </p:cSl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a:t>
            </a:r>
            <a:r>
              <a:rPr/>
              <a:t> </a:t>
            </a:r>
            <a:r>
              <a:rPr/>
              <a:t>Tableau</a:t>
            </a:r>
            <a:r>
              <a:rPr/>
              <a:t> </a:t>
            </a:r>
            <a:r>
              <a:rPr/>
              <a:t>output,</a:t>
            </a:r>
            <a:r>
              <a:rPr/>
              <a:t> </a:t>
            </a:r>
            <a:r>
              <a:rPr/>
              <a:t>sex</a:t>
            </a:r>
            <a:r>
              <a:rPr/>
              <a:t> </a:t>
            </a:r>
            <a:r>
              <a:rPr/>
              <a:t>by</a:t>
            </a:r>
            <a:r>
              <a:rPr/>
              <a:t> </a:t>
            </a:r>
            <a:r>
              <a:rPr/>
              <a:t>mortality</a:t>
            </a:r>
          </a:p>
        </p:txBody>
      </p:sp>
      <p:pic>
        <p:nvPicPr>
          <p:cNvPr descr="../images/tableau/sex-by-mortality.png" id="0" name="Picture 1"/>
          <p:cNvPicPr>
            <a:picLocks noGrp="1" noChangeAspect="1"/>
          </p:cNvPicPr>
          <p:nvPr/>
        </p:nvPicPr>
        <p:blipFill>
          <a:blip r:embed="rId3"/>
          <a:stretch>
            <a:fillRect/>
          </a:stretch>
        </p:blipFill>
        <p:spPr bwMode="auto">
          <a:xfrm>
            <a:off x="558800" y="1600200"/>
            <a:ext cx="8026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Sex</a:t>
            </a:r>
            <a:r>
              <a:rPr/>
              <a:t> </a:t>
            </a:r>
            <a:r>
              <a:rPr/>
              <a:t>by</a:t>
            </a:r>
            <a:r>
              <a:rPr/>
              <a:t> </a:t>
            </a:r>
            <a:r>
              <a:rPr/>
              <a:t>mortality</a:t>
            </a:r>
            <a:r>
              <a:rPr/>
              <a:t> </a:t>
            </a:r>
            <a:r>
              <a:rPr/>
              <a:t>barchart</a:t>
            </a:r>
          </a:p>
        </p:txBody>
      </p:sp>
    </p:spTree>
  </p:cSl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Summaries</a:t>
            </a:r>
            <a:r>
              <a:rPr/>
              <a:t> </a:t>
            </a:r>
            <a:r>
              <a:rPr/>
              <a:t>other</a:t>
            </a:r>
            <a:r>
              <a:rPr/>
              <a:t> </a:t>
            </a:r>
            <a:r>
              <a:rPr/>
              <a:t>than</a:t>
            </a:r>
            <a:r>
              <a:rPr/>
              <a:t> </a:t>
            </a:r>
            <a:r>
              <a:rPr/>
              <a:t>count</a:t>
            </a:r>
          </a:p>
        </p:txBody>
      </p:sp>
      <p:sp>
        <p:nvSpPr>
          <p:cNvPr id="3" name="Content Placeholder 2"/>
          <p:cNvSpPr>
            <a:spLocks noGrp="1"/>
          </p:cNvSpPr>
          <p:nvPr>
            <p:ph idx="1"/>
          </p:nvPr>
        </p:nvSpPr>
        <p:spPr/>
        <p:txBody>
          <a:bodyPr/>
          <a:lstStyle/>
          <a:p>
            <a:pPr lvl="1"/>
            <a:r>
              <a:rPr/>
              <a:t>Summaries vary by package</a:t>
            </a:r>
          </a:p>
          <a:p>
            <a:pPr lvl="1"/>
            <a:r>
              <a:rPr/>
              <a:t>All three include</a:t>
            </a:r>
          </a:p>
          <a:p>
            <a:pPr lvl="2"/>
            <a:r>
              <a:rPr/>
              <a:t>Mean</a:t>
            </a:r>
          </a:p>
          <a:p>
            <a:pPr lvl="2"/>
            <a:r>
              <a:rPr/>
              <a:t>Sum</a:t>
            </a:r>
          </a:p>
          <a:p>
            <a:pPr lvl="2"/>
            <a:r>
              <a:rPr/>
              <a:t>Minimum</a:t>
            </a:r>
          </a:p>
          <a:p>
            <a:pPr lvl="2"/>
            <a:r>
              <a:rPr/>
              <a:t>Maximum</a:t>
            </a:r>
          </a:p>
        </p:txBody>
      </p:sp>
    </p:spTree>
  </p:cSl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Code</a:t>
            </a:r>
            <a:r>
              <a:rPr/>
              <a:t> </a:t>
            </a:r>
            <a:r>
              <a:rPr/>
              <a:t>for</a:t>
            </a:r>
            <a:r>
              <a:rPr/>
              <a:t> </a:t>
            </a:r>
            <a:r>
              <a:rPr/>
              <a:t>mean</a:t>
            </a:r>
            <a:r>
              <a:rPr/>
              <a:t> </a:t>
            </a:r>
            <a:r>
              <a:rPr/>
              <a:t>summary</a:t>
            </a:r>
          </a:p>
        </p:txBody>
      </p:sp>
      <p:sp>
        <p:nvSpPr>
          <p:cNvPr id="3" name="Content Placeholder 2"/>
          <p:cNvSpPr>
            <a:spLocks noGrp="1"/>
          </p:cNvSpPr>
          <p:nvPr>
            <p:ph idx="1"/>
          </p:nvPr>
        </p:nvSpPr>
        <p:spPr/>
        <p:txBody>
          <a:bodyPr/>
          <a:lstStyle/>
          <a:p>
            <a:pPr lvl="1"/>
            <a:r>
              <a:rPr/>
              <a:t>Python code</a:t>
            </a:r>
          </a:p>
          <a:p>
            <a:pPr lvl="0" marL="1270000" indent="0">
              <a:buNone/>
            </a:pPr>
            <a:r>
              <a:rPr sz="1800">
                <a:latin typeface="Courier"/>
              </a:rPr>
              <a:t>ch = alt.Chart(df).mark_bar().encode(
    x='sex',
    y='mean(age)'
)</a:t>
            </a:r>
          </a:p>
          <a:p>
            <a:pPr lvl="1"/>
            <a:r>
              <a:rPr/>
              <a:t>R code</a:t>
            </a:r>
          </a:p>
          <a:p>
            <a:pPr lvl="0" marL="1270000" indent="0">
              <a:buNone/>
            </a:pPr>
            <a:r>
              <a:rPr sz="1800">
                <a:latin typeface="Courier"/>
              </a:rPr>
              <a:t>  stat_summary(fun.y=mean, geom="bar")</a:t>
            </a:r>
          </a:p>
          <a:p>
            <a:pPr lvl="1"/>
            <a:r>
              <a:rPr/>
              <a:t>Tableau</a:t>
            </a:r>
          </a:p>
          <a:p>
            <a:pPr lvl="2"/>
            <a:r>
              <a:rPr/>
              <a:t>Choose Summary, Mean</a:t>
            </a:r>
          </a:p>
        </p:txBody>
      </p:sp>
    </p:spTree>
  </p:cSl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Python</a:t>
            </a:r>
            <a:r>
              <a:rPr/>
              <a:t> </a:t>
            </a:r>
            <a:r>
              <a:rPr/>
              <a:t>output</a:t>
            </a:r>
            <a:r>
              <a:rPr/>
              <a:t> </a:t>
            </a:r>
            <a:r>
              <a:rPr/>
              <a:t>for</a:t>
            </a:r>
            <a:r>
              <a:rPr/>
              <a:t> </a:t>
            </a:r>
            <a:r>
              <a:rPr/>
              <a:t>mean</a:t>
            </a:r>
            <a:r>
              <a:rPr/>
              <a:t> </a:t>
            </a:r>
            <a:r>
              <a:rPr/>
              <a:t>bars</a:t>
            </a:r>
          </a:p>
        </p:txBody>
      </p:sp>
      <p:pic>
        <p:nvPicPr>
          <p:cNvPr descr="../images/python/mean-barchart.png" id="0" name="Picture 1"/>
          <p:cNvPicPr>
            <a:picLocks noGrp="1" noChangeAspect="1"/>
          </p:cNvPicPr>
          <p:nvPr/>
        </p:nvPicPr>
        <p:blipFill>
          <a:blip r:embed="rId3"/>
          <a:stretch>
            <a:fillRect/>
          </a:stretch>
        </p:blipFill>
        <p:spPr bwMode="auto">
          <a:xfrm>
            <a:off x="4076700" y="1600200"/>
            <a:ext cx="9906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Barchart</a:t>
            </a:r>
            <a:r>
              <a:rPr/>
              <a:t> </a:t>
            </a:r>
            <a:r>
              <a:rPr/>
              <a:t>of</a:t>
            </a:r>
            <a:r>
              <a:rPr/>
              <a:t> </a:t>
            </a:r>
            <a:r>
              <a:rPr/>
              <a:t>mean</a:t>
            </a:r>
            <a:r>
              <a:rPr/>
              <a:t> </a:t>
            </a:r>
            <a:r>
              <a:rPr/>
              <a:t>ages</a:t>
            </a:r>
            <a:r>
              <a:rPr/>
              <a:t> </a:t>
            </a:r>
            <a:r>
              <a:rPr/>
              <a:t>by</a:t>
            </a:r>
            <a:r>
              <a:rPr/>
              <a:t> </a:t>
            </a:r>
            <a:r>
              <a:rPr/>
              <a:t>sex</a:t>
            </a:r>
          </a:p>
        </p:txBody>
      </p:sp>
    </p:spTree>
  </p:cSl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Example</a:t>
            </a:r>
            <a:r>
              <a:rPr/>
              <a:t> </a:t>
            </a:r>
            <a:r>
              <a:rPr/>
              <a:t>with</a:t>
            </a:r>
            <a:r>
              <a:rPr/>
              <a:t> </a:t>
            </a:r>
            <a:r>
              <a:rPr/>
              <a:t>means</a:t>
            </a:r>
          </a:p>
        </p:txBody>
      </p:sp>
      <p:pic>
        <p:nvPicPr>
          <p:cNvPr descr="../images/r/mean-barchart.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Barchart</a:t>
            </a:r>
            <a:r>
              <a:rPr/>
              <a:t> </a:t>
            </a:r>
            <a:r>
              <a:rPr/>
              <a:t>of</a:t>
            </a:r>
            <a:r>
              <a:rPr/>
              <a:t> </a:t>
            </a:r>
            <a:r>
              <a:rPr/>
              <a:t>mean</a:t>
            </a:r>
            <a:r>
              <a:rPr/>
              <a:t> </a:t>
            </a:r>
            <a:r>
              <a:rPr/>
              <a:t>ages</a:t>
            </a:r>
            <a:r>
              <a:rPr/>
              <a:t> </a:t>
            </a:r>
            <a:r>
              <a:rPr/>
              <a:t>by</a:t>
            </a:r>
            <a:r>
              <a:rPr/>
              <a:t> </a:t>
            </a:r>
            <a:r>
              <a:rPr/>
              <a:t>sex</a:t>
            </a:r>
          </a:p>
        </p:txBody>
      </p:sp>
    </p:spTree>
  </p:cSl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Tableau</a:t>
            </a:r>
            <a:r>
              <a:rPr/>
              <a:t> </a:t>
            </a:r>
            <a:r>
              <a:rPr/>
              <a:t>output</a:t>
            </a:r>
            <a:r>
              <a:rPr/>
              <a:t> </a:t>
            </a:r>
            <a:r>
              <a:rPr/>
              <a:t>of</a:t>
            </a:r>
            <a:r>
              <a:rPr/>
              <a:t> </a:t>
            </a:r>
            <a:r>
              <a:rPr/>
              <a:t>mean</a:t>
            </a:r>
            <a:r>
              <a:rPr/>
              <a:t> </a:t>
            </a:r>
            <a:r>
              <a:rPr/>
              <a:t>barchart</a:t>
            </a:r>
          </a:p>
        </p:txBody>
      </p:sp>
      <p:pic>
        <p:nvPicPr>
          <p:cNvPr descr="../images/tableau/mean-barchart.png" id="0" name="Picture 1"/>
          <p:cNvPicPr>
            <a:picLocks noGrp="1" noChangeAspect="1"/>
          </p:cNvPicPr>
          <p:nvPr/>
        </p:nvPicPr>
        <p:blipFill>
          <a:blip r:embed="rId3"/>
          <a:stretch>
            <a:fillRect/>
          </a:stretch>
        </p:blipFill>
        <p:spPr bwMode="auto">
          <a:xfrm>
            <a:off x="558800" y="1600200"/>
            <a:ext cx="8026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Barchart</a:t>
            </a:r>
            <a:r>
              <a:rPr/>
              <a:t> </a:t>
            </a:r>
            <a:r>
              <a:rPr/>
              <a:t>of</a:t>
            </a:r>
            <a:r>
              <a:rPr/>
              <a:t> </a:t>
            </a:r>
            <a:r>
              <a:rPr/>
              <a:t>mean</a:t>
            </a:r>
            <a:r>
              <a:rPr/>
              <a:t> </a:t>
            </a:r>
            <a:r>
              <a:rPr/>
              <a:t>ages</a:t>
            </a:r>
            <a:r>
              <a:rPr/>
              <a:t> </a:t>
            </a:r>
            <a:r>
              <a:rPr/>
              <a:t>by</a:t>
            </a:r>
            <a:r>
              <a:rPr/>
              <a:t> </a:t>
            </a:r>
            <a:r>
              <a:rPr/>
              <a:t>sex</a:t>
            </a:r>
          </a:p>
        </p:txBody>
      </p:sp>
    </p:spTree>
  </p:cSl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Summary</a:t>
            </a:r>
          </a:p>
        </p:txBody>
      </p:sp>
      <p:sp>
        <p:nvSpPr>
          <p:cNvPr id="3" name="Content Placeholder 2"/>
          <p:cNvSpPr>
            <a:spLocks noGrp="1"/>
          </p:cNvSpPr>
          <p:nvPr>
            <p:ph idx="1"/>
          </p:nvPr>
        </p:nvSpPr>
        <p:spPr/>
        <p:txBody>
          <a:bodyPr/>
          <a:lstStyle/>
          <a:p>
            <a:pPr lvl="1"/>
            <a:r>
              <a:rPr/>
              <a:t>“A mapping of data to the visual aesthetics of geometries/marks”</a:t>
            </a:r>
          </a:p>
          <a:p>
            <a:pPr lvl="2"/>
            <a:r>
              <a:rPr/>
              <a:t>Bars are a type of geometry/mark</a:t>
            </a:r>
          </a:p>
          <a:p>
            <a:pPr lvl="2"/>
            <a:r>
              <a:rPr/>
              <a:t>Aesthetics for bars include location, size, color</a:t>
            </a:r>
          </a:p>
          <a:p>
            <a:pPr lvl="2"/>
            <a:r>
              <a:rPr/>
              <a:t>Stack versus dodge versus normalize</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Graphs</a:t>
            </a:r>
            <a:r>
              <a:rPr/>
              <a:t> </a:t>
            </a:r>
            <a:r>
              <a:rPr/>
              <a:t>in</a:t>
            </a:r>
            <a:r>
              <a:rPr/>
              <a:t> </a:t>
            </a:r>
            <a:r>
              <a:rPr/>
              <a:t>the</a:t>
            </a:r>
            <a:r>
              <a:rPr/>
              <a:t> </a:t>
            </a:r>
            <a:r>
              <a:rPr/>
              <a:t>news,</a:t>
            </a:r>
            <a:r>
              <a:rPr/>
              <a:t> </a:t>
            </a:r>
            <a:r>
              <a:rPr/>
              <a:t>what</a:t>
            </a:r>
            <a:r>
              <a:rPr/>
              <a:t> </a:t>
            </a:r>
            <a:r>
              <a:rPr/>
              <a:t>is</a:t>
            </a:r>
            <a:r>
              <a:rPr/>
              <a:t> </a:t>
            </a:r>
            <a:r>
              <a:rPr/>
              <a:t>the</a:t>
            </a:r>
            <a:r>
              <a:rPr/>
              <a:t> </a:t>
            </a:r>
            <a:r>
              <a:rPr/>
              <a:t>message?</a:t>
            </a:r>
          </a:p>
        </p:txBody>
      </p:sp>
      <p:sp>
        <p:nvSpPr>
          <p:cNvPr id="3" name="Content Placeholder 2"/>
          <p:cNvSpPr>
            <a:spLocks noGrp="1"/>
          </p:cNvSpPr>
          <p:nvPr>
            <p:ph idx="1"/>
          </p:nvPr>
        </p:nvSpPr>
        <p:spPr/>
        <p:txBody>
          <a:bodyPr/>
          <a:lstStyle/>
          <a:p>
            <a:pPr lvl="1"/>
            <a:r>
              <a:rPr/>
              <a:t>Your group will be assigned one particular graph and newspaper article</a:t>
            </a:r>
          </a:p>
          <a:p>
            <a:pPr lvl="1"/>
            <a:r>
              <a:rPr/>
              <a:t>Read/skim the article and examine the graph</a:t>
            </a:r>
          </a:p>
          <a:p>
            <a:pPr lvl="1"/>
            <a:r>
              <a:rPr/>
              <a:t>What is the message?</a:t>
            </a:r>
          </a:p>
          <a:p>
            <a:pPr lvl="2"/>
            <a:r>
              <a:rPr/>
              <a:t>Summarize in 25 words or less.</a:t>
            </a:r>
          </a:p>
        </p:txBody>
      </p:sp>
    </p:spTree>
  </p:cSl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Don’t</a:t>
            </a:r>
            <a:r>
              <a:rPr/>
              <a:t> </a:t>
            </a:r>
            <a:r>
              <a:rPr/>
              <a:t>make</a:t>
            </a:r>
            <a:r>
              <a:rPr/>
              <a:t> </a:t>
            </a:r>
            <a:r>
              <a:rPr/>
              <a:t>gaps</a:t>
            </a:r>
            <a:r>
              <a:rPr/>
              <a:t> </a:t>
            </a:r>
            <a:r>
              <a:rPr/>
              <a:t>equal</a:t>
            </a:r>
            <a:r>
              <a:rPr/>
              <a:t> </a:t>
            </a:r>
            <a:r>
              <a:rPr/>
              <a:t>to</a:t>
            </a:r>
            <a:r>
              <a:rPr/>
              <a:t> </a:t>
            </a:r>
            <a:r>
              <a:rPr/>
              <a:t>widths</a:t>
            </a:r>
            <a:r>
              <a:rPr/>
              <a:t> </a:t>
            </a:r>
            <a:r>
              <a:rPr/>
              <a:t>(1/2)</a:t>
            </a:r>
          </a:p>
        </p:txBody>
      </p:sp>
      <p:pic>
        <p:nvPicPr>
          <p:cNvPr descr="../images/r/alternate-white-and-black.png" id="0" name="Picture 1"/>
          <p:cNvPicPr>
            <a:picLocks noGrp="1" noChangeAspect="1"/>
          </p:cNvPicPr>
          <p:nvPr/>
        </p:nvPicPr>
        <p:blipFill>
          <a:blip r:embed="rId3"/>
          <a:stretch>
            <a:fillRect/>
          </a:stretch>
        </p:blipFill>
        <p:spPr bwMode="auto">
          <a:xfrm>
            <a:off x="1231900" y="1600200"/>
            <a:ext cx="66929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Alternate</a:t>
            </a:r>
            <a:r>
              <a:rPr/>
              <a:t> </a:t>
            </a:r>
            <a:r>
              <a:rPr/>
              <a:t>white</a:t>
            </a:r>
            <a:r>
              <a:rPr/>
              <a:t> </a:t>
            </a:r>
            <a:r>
              <a:rPr/>
              <a:t>and</a:t>
            </a:r>
            <a:r>
              <a:rPr/>
              <a:t> </a:t>
            </a:r>
            <a:r>
              <a:rPr/>
              <a:t>black</a:t>
            </a:r>
            <a:r>
              <a:rPr/>
              <a:t> </a:t>
            </a:r>
            <a:r>
              <a:rPr/>
              <a:t>lines</a:t>
            </a:r>
            <a:r>
              <a:rPr/>
              <a:t> </a:t>
            </a:r>
            <a:r>
              <a:rPr/>
              <a:t>showing</a:t>
            </a:r>
            <a:r>
              <a:rPr/>
              <a:t> </a:t>
            </a:r>
            <a:r>
              <a:rPr/>
              <a:t>a</a:t>
            </a:r>
            <a:r>
              <a:rPr/>
              <a:t> </a:t>
            </a:r>
            <a:r>
              <a:rPr/>
              <a:t>Moire</a:t>
            </a:r>
            <a:r>
              <a:rPr/>
              <a:t> </a:t>
            </a:r>
            <a:r>
              <a:rPr/>
              <a:t>effect</a:t>
            </a:r>
          </a:p>
        </p:txBody>
      </p:sp>
    </p:spTree>
  </p:cSl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Don’t</a:t>
            </a:r>
            <a:r>
              <a:rPr/>
              <a:t> </a:t>
            </a:r>
            <a:r>
              <a:rPr/>
              <a:t>make</a:t>
            </a:r>
            <a:r>
              <a:rPr/>
              <a:t> </a:t>
            </a:r>
            <a:r>
              <a:rPr/>
              <a:t>gaps</a:t>
            </a:r>
            <a:r>
              <a:rPr/>
              <a:t> </a:t>
            </a:r>
            <a:r>
              <a:rPr/>
              <a:t>equal</a:t>
            </a:r>
            <a:r>
              <a:rPr/>
              <a:t> </a:t>
            </a:r>
            <a:r>
              <a:rPr/>
              <a:t>to</a:t>
            </a:r>
            <a:r>
              <a:rPr/>
              <a:t> </a:t>
            </a:r>
            <a:r>
              <a:rPr/>
              <a:t>widths</a:t>
            </a:r>
            <a:r>
              <a:rPr/>
              <a:t> </a:t>
            </a:r>
            <a:r>
              <a:rPr/>
              <a:t>(2/2)</a:t>
            </a:r>
          </a:p>
        </p:txBody>
      </p:sp>
      <p:pic>
        <p:nvPicPr>
          <p:cNvPr descr="../images/r/optical-illusion-bars.png" id="0" name="Picture 1"/>
          <p:cNvPicPr>
            <a:picLocks noGrp="1" noChangeAspect="1"/>
          </p:cNvPicPr>
          <p:nvPr/>
        </p:nvPicPr>
        <p:blipFill>
          <a:blip r:embed="rId3"/>
          <a:stretch>
            <a:fillRect/>
          </a:stretch>
        </p:blipFill>
        <p:spPr bwMode="auto">
          <a:xfrm>
            <a:off x="457200" y="2654300"/>
            <a:ext cx="8229600" cy="19177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Optical</a:t>
            </a:r>
            <a:r>
              <a:rPr/>
              <a:t> </a:t>
            </a:r>
            <a:r>
              <a:rPr/>
              <a:t>illusion</a:t>
            </a:r>
            <a:r>
              <a:rPr/>
              <a:t> </a:t>
            </a:r>
            <a:r>
              <a:rPr/>
              <a:t>showing</a:t>
            </a:r>
            <a:r>
              <a:rPr/>
              <a:t> </a:t>
            </a:r>
            <a:r>
              <a:rPr/>
              <a:t>two</a:t>
            </a:r>
            <a:r>
              <a:rPr/>
              <a:t> </a:t>
            </a:r>
            <a:r>
              <a:rPr/>
              <a:t>bars</a:t>
            </a:r>
            <a:r>
              <a:rPr/>
              <a:t> </a:t>
            </a:r>
            <a:r>
              <a:rPr/>
              <a:t>becoming</a:t>
            </a:r>
            <a:r>
              <a:rPr/>
              <a:t> </a:t>
            </a:r>
            <a:r>
              <a:rPr/>
              <a:t>three</a:t>
            </a:r>
          </a:p>
        </p:txBody>
      </p:sp>
    </p:spTree>
  </p:cSl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Barchart</a:t>
            </a:r>
            <a:r>
              <a:rPr/>
              <a:t> </a:t>
            </a:r>
            <a:r>
              <a:rPr/>
              <a:t>fundamentals,</a:t>
            </a:r>
            <a:r>
              <a:rPr/>
              <a:t> </a:t>
            </a:r>
            <a:r>
              <a:rPr/>
              <a:t>Thoughts</a:t>
            </a:r>
            <a:r>
              <a:rPr/>
              <a:t> </a:t>
            </a:r>
            <a:r>
              <a:rPr/>
              <a:t>on</a:t>
            </a:r>
            <a:r>
              <a:rPr/>
              <a:t> </a:t>
            </a:r>
            <a:r>
              <a:rPr/>
              <a:t>location</a:t>
            </a:r>
          </a:p>
        </p:txBody>
      </p:sp>
      <p:sp>
        <p:nvSpPr>
          <p:cNvPr id="3" name="Content Placeholder 2"/>
          <p:cNvSpPr>
            <a:spLocks noGrp="1"/>
          </p:cNvSpPr>
          <p:nvPr>
            <p:ph idx="1"/>
          </p:nvPr>
        </p:nvSpPr>
        <p:spPr/>
        <p:txBody>
          <a:bodyPr/>
          <a:lstStyle/>
          <a:p>
            <a:pPr lvl="1"/>
            <a:r>
              <a:rPr/>
              <a:t>Axis labels often fit better next to horizontal bars</a:t>
            </a:r>
          </a:p>
          <a:p>
            <a:pPr lvl="1"/>
            <a:r>
              <a:rPr/>
              <a:t>Bar charts with many bars</a:t>
            </a:r>
          </a:p>
          <a:p>
            <a:pPr lvl="2"/>
            <a:r>
              <a:rPr/>
              <a:t>Vertical bars allow more room</a:t>
            </a:r>
          </a:p>
          <a:p>
            <a:pPr lvl="2"/>
            <a:r>
              <a:rPr/>
              <a:t>Beware of rounding artefacts</a:t>
            </a:r>
          </a:p>
          <a:p>
            <a:pPr lvl="1"/>
            <a:r>
              <a:rPr/>
              <a:t>Do not cut off bar charts at the knees</a:t>
            </a:r>
          </a:p>
        </p:txBody>
      </p:sp>
    </p:spTree>
  </p:cSl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Labels</a:t>
            </a:r>
            <a:r>
              <a:rPr/>
              <a:t> </a:t>
            </a:r>
            <a:r>
              <a:rPr/>
              <a:t>on</a:t>
            </a:r>
            <a:r>
              <a:rPr/>
              <a:t> </a:t>
            </a:r>
            <a:r>
              <a:rPr/>
              <a:t>a</a:t>
            </a:r>
            <a:r>
              <a:rPr/>
              <a:t> </a:t>
            </a:r>
            <a:r>
              <a:rPr/>
              <a:t>barchart</a:t>
            </a:r>
            <a:r>
              <a:rPr/>
              <a:t> </a:t>
            </a:r>
            <a:r>
              <a:rPr/>
              <a:t>(1/3)</a:t>
            </a:r>
          </a:p>
        </p:txBody>
      </p:sp>
      <p:pic>
        <p:nvPicPr>
          <p:cNvPr descr="../images/r/location-vertical-1.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Labels</a:t>
            </a:r>
            <a:r>
              <a:rPr/>
              <a:t> </a:t>
            </a:r>
            <a:r>
              <a:rPr/>
              <a:t>on</a:t>
            </a:r>
            <a:r>
              <a:rPr/>
              <a:t> </a:t>
            </a:r>
            <a:r>
              <a:rPr/>
              <a:t>a</a:t>
            </a:r>
            <a:r>
              <a:rPr/>
              <a:t> </a:t>
            </a:r>
            <a:r>
              <a:rPr/>
              <a:t>barchart</a:t>
            </a:r>
            <a:r>
              <a:rPr/>
              <a:t> </a:t>
            </a:r>
            <a:r>
              <a:rPr/>
              <a:t>(2/3)</a:t>
            </a:r>
          </a:p>
        </p:txBody>
      </p:sp>
      <p:pic>
        <p:nvPicPr>
          <p:cNvPr descr="../images/r/location-vertical-2.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Labels</a:t>
            </a:r>
            <a:r>
              <a:rPr/>
              <a:t> </a:t>
            </a:r>
            <a:r>
              <a:rPr/>
              <a:t>on</a:t>
            </a:r>
            <a:r>
              <a:rPr/>
              <a:t> </a:t>
            </a:r>
            <a:r>
              <a:rPr/>
              <a:t>a</a:t>
            </a:r>
            <a:r>
              <a:rPr/>
              <a:t> </a:t>
            </a:r>
            <a:r>
              <a:rPr/>
              <a:t>barchart</a:t>
            </a:r>
            <a:r>
              <a:rPr/>
              <a:t> </a:t>
            </a:r>
            <a:r>
              <a:rPr/>
              <a:t>(3/3)</a:t>
            </a:r>
          </a:p>
        </p:txBody>
      </p:sp>
      <p:pic>
        <p:nvPicPr>
          <p:cNvPr descr="../images/r/location-horizontal.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Watch</a:t>
            </a:r>
            <a:r>
              <a:rPr/>
              <a:t> </a:t>
            </a:r>
            <a:r>
              <a:rPr/>
              <a:t>for</a:t>
            </a:r>
            <a:r>
              <a:rPr/>
              <a:t> </a:t>
            </a:r>
            <a:r>
              <a:rPr/>
              <a:t>rounding</a:t>
            </a:r>
            <a:r>
              <a:rPr/>
              <a:t> </a:t>
            </a:r>
            <a:r>
              <a:rPr/>
              <a:t>artefacts</a:t>
            </a:r>
          </a:p>
        </p:txBody>
      </p:sp>
      <p:pic>
        <p:nvPicPr>
          <p:cNvPr descr="../images/r/rounding-artefacts.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Solutions</a:t>
            </a:r>
            <a:r>
              <a:rPr/>
              <a:t> </a:t>
            </a:r>
            <a:r>
              <a:rPr/>
              <a:t>to</a:t>
            </a:r>
            <a:r>
              <a:rPr/>
              <a:t> </a:t>
            </a:r>
            <a:r>
              <a:rPr/>
              <a:t>rounding</a:t>
            </a:r>
            <a:r>
              <a:rPr/>
              <a:t> </a:t>
            </a:r>
            <a:r>
              <a:rPr/>
              <a:t>artefacts</a:t>
            </a:r>
          </a:p>
        </p:txBody>
      </p:sp>
      <p:sp>
        <p:nvSpPr>
          <p:cNvPr id="3" name="Content Placeholder 2"/>
          <p:cNvSpPr>
            <a:spLocks noGrp="1"/>
          </p:cNvSpPr>
          <p:nvPr>
            <p:ph idx="1"/>
          </p:nvPr>
        </p:nvSpPr>
        <p:spPr/>
        <p:txBody>
          <a:bodyPr/>
          <a:lstStyle/>
          <a:p>
            <a:pPr lvl="1"/>
            <a:r>
              <a:rPr/>
              <a:t>Combine categories to reduce the number of bars.</a:t>
            </a:r>
          </a:p>
          <a:p>
            <a:pPr lvl="1"/>
            <a:r>
              <a:rPr/>
              <a:t>Increase the resolution of your plot</a:t>
            </a:r>
          </a:p>
          <a:p>
            <a:pPr lvl="1"/>
            <a:r>
              <a:rPr/>
              <a:t>Switch to a line graph</a:t>
            </a:r>
          </a:p>
        </p:txBody>
      </p:sp>
    </p:spTree>
  </p:cSl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Don’t</a:t>
            </a:r>
            <a:r>
              <a:rPr/>
              <a:t> </a:t>
            </a:r>
            <a:r>
              <a:rPr/>
              <a:t>cut</a:t>
            </a:r>
            <a:r>
              <a:rPr/>
              <a:t> </a:t>
            </a:r>
            <a:r>
              <a:rPr/>
              <a:t>your</a:t>
            </a:r>
            <a:r>
              <a:rPr/>
              <a:t> </a:t>
            </a:r>
            <a:r>
              <a:rPr/>
              <a:t>barchart</a:t>
            </a:r>
            <a:r>
              <a:rPr/>
              <a:t> </a:t>
            </a:r>
            <a:r>
              <a:rPr/>
              <a:t>off</a:t>
            </a:r>
            <a:r>
              <a:rPr/>
              <a:t> </a:t>
            </a:r>
            <a:r>
              <a:rPr/>
              <a:t>at</a:t>
            </a:r>
            <a:r>
              <a:rPr/>
              <a:t> </a:t>
            </a:r>
            <a:r>
              <a:rPr/>
              <a:t>the</a:t>
            </a:r>
            <a:r>
              <a:rPr/>
              <a:t> </a:t>
            </a:r>
            <a:r>
              <a:rPr/>
              <a:t>knees</a:t>
            </a:r>
          </a:p>
        </p:txBody>
      </p:sp>
      <p:pic>
        <p:nvPicPr>
          <p:cNvPr descr="../images/r/truncated-barchart.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Truncated</a:t>
            </a:r>
            <a:r>
              <a:rPr/>
              <a:t> </a:t>
            </a:r>
            <a:r>
              <a:rPr/>
              <a:t>Barchart</a:t>
            </a:r>
          </a:p>
        </p:txBody>
      </p:sp>
    </p:spTree>
  </p:cSl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sort</a:t>
            </a:r>
            <a:r>
              <a:rPr/>
              <a:t> </a:t>
            </a:r>
            <a:r>
              <a:rPr/>
              <a:t>your</a:t>
            </a:r>
            <a:r>
              <a:rPr/>
              <a:t> </a:t>
            </a:r>
            <a:r>
              <a:rPr/>
              <a:t>bars</a:t>
            </a:r>
            <a:r>
              <a:rPr/>
              <a:t> </a:t>
            </a:r>
            <a:r>
              <a:rPr/>
              <a:t>by</a:t>
            </a:r>
            <a:r>
              <a:rPr/>
              <a:t> </a:t>
            </a:r>
            <a:r>
              <a:rPr/>
              <a:t>size</a:t>
            </a:r>
          </a:p>
        </p:txBody>
      </p:sp>
      <p:pic>
        <p:nvPicPr>
          <p:cNvPr descr="../images/r/sorted-barchart.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Sorted</a:t>
            </a:r>
            <a:r>
              <a:rPr/>
              <a:t> </a:t>
            </a:r>
            <a:r>
              <a:rPr/>
              <a:t>Bar</a:t>
            </a:r>
            <a:r>
              <a:rPr/>
              <a:t> </a:t>
            </a:r>
            <a:r>
              <a:rPr/>
              <a:t>chart</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introductory</a:t>
            </a:r>
            <a:r>
              <a:rPr/>
              <a:t> </a:t>
            </a:r>
            <a:r>
              <a:rPr/>
              <a:t>tutorial</a:t>
            </a:r>
          </a:p>
        </p:txBody>
      </p:sp>
      <p:sp>
        <p:nvSpPr>
          <p:cNvPr id="3" name="Content Placeholder 2"/>
          <p:cNvSpPr>
            <a:spLocks noGrp="1"/>
          </p:cNvSpPr>
          <p:nvPr>
            <p:ph idx="1"/>
          </p:nvPr>
        </p:nvSpPr>
        <p:spPr/>
        <p:txBody>
          <a:bodyPr/>
          <a:lstStyle/>
          <a:p>
            <a:pPr lvl="1"/>
            <a:r>
              <a:rPr/>
              <a:t>Kindergarten view of colors</a:t>
            </a:r>
          </a:p>
          <a:p>
            <a:pPr lvl="1"/>
            <a:r>
              <a:rPr/>
              <a:t>Review hexadecimal codes</a:t>
            </a:r>
          </a:p>
          <a:p>
            <a:pPr lvl="1"/>
            <a:r>
              <a:rPr/>
              <a:t>Color systems</a:t>
            </a:r>
          </a:p>
          <a:p>
            <a:pPr lvl="2"/>
            <a:r>
              <a:rPr/>
              <a:t>RGB</a:t>
            </a:r>
          </a:p>
          <a:p>
            <a:pPr lvl="2"/>
            <a:r>
              <a:rPr/>
              <a:t>HSV</a:t>
            </a:r>
          </a:p>
          <a:p>
            <a:pPr lvl="2"/>
            <a:r>
              <a:rPr/>
              <a:t>HCL</a:t>
            </a:r>
          </a:p>
          <a:p>
            <a:pPr lvl="2"/>
            <a:r>
              <a:rPr/>
              <a:t>CMYK</a:t>
            </a:r>
          </a:p>
        </p:txBody>
      </p:sp>
    </p:spTree>
  </p:cSl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Multiple</a:t>
            </a:r>
            <a:r>
              <a:rPr/>
              <a:t> </a:t>
            </a:r>
            <a:r>
              <a:rPr/>
              <a:t>categories</a:t>
            </a:r>
          </a:p>
        </p:txBody>
      </p:sp>
      <p:sp>
        <p:nvSpPr>
          <p:cNvPr id="3" name="Content Placeholder 2"/>
          <p:cNvSpPr>
            <a:spLocks noGrp="1"/>
          </p:cNvSpPr>
          <p:nvPr>
            <p:ph idx="1"/>
          </p:nvPr>
        </p:nvSpPr>
        <p:spPr/>
        <p:txBody>
          <a:bodyPr/>
          <a:lstStyle/>
          <a:p>
            <a:pPr lvl="1"/>
            <a:r>
              <a:rPr/>
              <a:t>Which bars get to snuggle?</a:t>
            </a:r>
          </a:p>
          <a:p>
            <a:pPr lvl="2"/>
            <a:r>
              <a:rPr/>
              <a:t>Minimize distance between important comparisons</a:t>
            </a:r>
          </a:p>
          <a:p>
            <a:pPr lvl="1"/>
            <a:r>
              <a:rPr/>
              <a:t>When should you stack?</a:t>
            </a:r>
          </a:p>
          <a:p>
            <a:pPr lvl="1"/>
            <a:r>
              <a:rPr/>
              <a:t>Counts versus percentages</a:t>
            </a:r>
          </a:p>
          <a:p>
            <a:pPr lvl="2"/>
            <a:r>
              <a:rPr/>
              <a:t>HOw to de-ephasize small categories</a:t>
            </a:r>
          </a:p>
          <a:p>
            <a:pPr lvl="1"/>
            <a:r>
              <a:rPr/>
              <a:t>What percentage to use?</a:t>
            </a:r>
          </a:p>
          <a:p>
            <a:pPr lvl="2"/>
            <a:r>
              <a:rPr/>
              <a:t>Row, column, or cell percentages</a:t>
            </a:r>
          </a:p>
        </p:txBody>
      </p:sp>
    </p:spTree>
  </p:cSl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Which</a:t>
            </a:r>
            <a:r>
              <a:rPr/>
              <a:t> </a:t>
            </a:r>
            <a:r>
              <a:rPr/>
              <a:t>bars</a:t>
            </a:r>
            <a:r>
              <a:rPr/>
              <a:t> </a:t>
            </a:r>
            <a:r>
              <a:rPr/>
              <a:t>get</a:t>
            </a:r>
            <a:r>
              <a:rPr/>
              <a:t> </a:t>
            </a:r>
            <a:r>
              <a:rPr/>
              <a:t>to</a:t>
            </a:r>
            <a:r>
              <a:rPr/>
              <a:t> </a:t>
            </a:r>
            <a:r>
              <a:rPr/>
              <a:t>snuggle?</a:t>
            </a:r>
            <a:r>
              <a:rPr/>
              <a:t> </a:t>
            </a:r>
            <a:r>
              <a:rPr/>
              <a:t>(1/2)</a:t>
            </a:r>
          </a:p>
        </p:txBody>
      </p:sp>
      <p:pic>
        <p:nvPicPr>
          <p:cNvPr descr="../images/r/passenger-class-adjacent.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Dodged</a:t>
            </a:r>
            <a:r>
              <a:rPr/>
              <a:t> </a:t>
            </a:r>
            <a:r>
              <a:rPr/>
              <a:t>barchart</a:t>
            </a:r>
            <a:r>
              <a:rPr/>
              <a:t> </a:t>
            </a:r>
            <a:r>
              <a:rPr/>
              <a:t>with</a:t>
            </a:r>
            <a:r>
              <a:rPr/>
              <a:t> </a:t>
            </a:r>
            <a:r>
              <a:rPr/>
              <a:t>passenger</a:t>
            </a:r>
            <a:r>
              <a:rPr/>
              <a:t> </a:t>
            </a:r>
            <a:r>
              <a:rPr/>
              <a:t>classes</a:t>
            </a:r>
            <a:r>
              <a:rPr/>
              <a:t> </a:t>
            </a:r>
            <a:r>
              <a:rPr/>
              <a:t>adjacent</a:t>
            </a:r>
          </a:p>
        </p:txBody>
      </p:sp>
    </p:spTree>
  </p:cSl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Which</a:t>
            </a:r>
            <a:r>
              <a:rPr/>
              <a:t> </a:t>
            </a:r>
            <a:r>
              <a:rPr/>
              <a:t>bars</a:t>
            </a:r>
            <a:r>
              <a:rPr/>
              <a:t> </a:t>
            </a:r>
            <a:r>
              <a:rPr/>
              <a:t>get</a:t>
            </a:r>
            <a:r>
              <a:rPr/>
              <a:t> </a:t>
            </a:r>
            <a:r>
              <a:rPr/>
              <a:t>to</a:t>
            </a:r>
            <a:r>
              <a:rPr/>
              <a:t> </a:t>
            </a:r>
            <a:r>
              <a:rPr/>
              <a:t>snuggle?</a:t>
            </a:r>
            <a:r>
              <a:rPr/>
              <a:t> </a:t>
            </a:r>
            <a:r>
              <a:rPr/>
              <a:t>(2/2)</a:t>
            </a:r>
          </a:p>
        </p:txBody>
      </p:sp>
      <p:pic>
        <p:nvPicPr>
          <p:cNvPr descr="../images/r/sex-adjacent.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Dodged</a:t>
            </a:r>
            <a:r>
              <a:rPr/>
              <a:t> </a:t>
            </a:r>
            <a:r>
              <a:rPr/>
              <a:t>barchart</a:t>
            </a:r>
            <a:r>
              <a:rPr/>
              <a:t> </a:t>
            </a:r>
            <a:r>
              <a:rPr/>
              <a:t>with</a:t>
            </a:r>
            <a:r>
              <a:rPr/>
              <a:t> </a:t>
            </a:r>
            <a:r>
              <a:rPr/>
              <a:t>sex</a:t>
            </a:r>
            <a:r>
              <a:rPr/>
              <a:t> </a:t>
            </a:r>
            <a:r>
              <a:rPr/>
              <a:t>adjacent</a:t>
            </a:r>
          </a:p>
        </p:txBody>
      </p:sp>
    </p:spTree>
  </p:cSl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When</a:t>
            </a:r>
            <a:r>
              <a:rPr/>
              <a:t> </a:t>
            </a:r>
            <a:r>
              <a:rPr/>
              <a:t>should</a:t>
            </a:r>
            <a:r>
              <a:rPr/>
              <a:t> </a:t>
            </a:r>
            <a:r>
              <a:rPr/>
              <a:t>you</a:t>
            </a:r>
            <a:r>
              <a:rPr/>
              <a:t> </a:t>
            </a:r>
            <a:r>
              <a:rPr/>
              <a:t>stack?</a:t>
            </a:r>
            <a:r>
              <a:rPr/>
              <a:t> </a:t>
            </a:r>
            <a:r>
              <a:rPr/>
              <a:t>(1/3)</a:t>
            </a:r>
          </a:p>
        </p:txBody>
      </p:sp>
      <p:pic>
        <p:nvPicPr>
          <p:cNvPr descr="../images/r/passenger-class-stacked.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Barchart</a:t>
            </a:r>
            <a:r>
              <a:rPr/>
              <a:t> </a:t>
            </a:r>
            <a:r>
              <a:rPr/>
              <a:t>with</a:t>
            </a:r>
            <a:r>
              <a:rPr/>
              <a:t> </a:t>
            </a:r>
            <a:r>
              <a:rPr/>
              <a:t>passenger</a:t>
            </a:r>
            <a:r>
              <a:rPr/>
              <a:t> </a:t>
            </a:r>
            <a:r>
              <a:rPr/>
              <a:t>class</a:t>
            </a:r>
            <a:r>
              <a:rPr/>
              <a:t> </a:t>
            </a:r>
            <a:r>
              <a:rPr/>
              <a:t>stacked</a:t>
            </a:r>
          </a:p>
        </p:txBody>
      </p:sp>
    </p:spTree>
  </p:cSl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When</a:t>
            </a:r>
            <a:r>
              <a:rPr/>
              <a:t> </a:t>
            </a:r>
            <a:r>
              <a:rPr/>
              <a:t>should</a:t>
            </a:r>
            <a:r>
              <a:rPr/>
              <a:t> </a:t>
            </a:r>
            <a:r>
              <a:rPr/>
              <a:t>you</a:t>
            </a:r>
            <a:r>
              <a:rPr/>
              <a:t> </a:t>
            </a:r>
            <a:r>
              <a:rPr/>
              <a:t>stack?</a:t>
            </a:r>
            <a:r>
              <a:rPr/>
              <a:t> </a:t>
            </a:r>
            <a:r>
              <a:rPr/>
              <a:t>(2/3)</a:t>
            </a:r>
          </a:p>
        </p:txBody>
      </p:sp>
      <p:pic>
        <p:nvPicPr>
          <p:cNvPr descr="../images/r/passenger-class-reverse-stacked.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Barchart</a:t>
            </a:r>
            <a:r>
              <a:rPr/>
              <a:t> </a:t>
            </a:r>
            <a:r>
              <a:rPr/>
              <a:t>with</a:t>
            </a:r>
            <a:r>
              <a:rPr/>
              <a:t> </a:t>
            </a:r>
            <a:r>
              <a:rPr/>
              <a:t>passenger</a:t>
            </a:r>
            <a:r>
              <a:rPr/>
              <a:t> </a:t>
            </a:r>
            <a:r>
              <a:rPr/>
              <a:t>class</a:t>
            </a:r>
            <a:r>
              <a:rPr/>
              <a:t> </a:t>
            </a:r>
            <a:r>
              <a:rPr/>
              <a:t>stacked</a:t>
            </a:r>
            <a:r>
              <a:rPr/>
              <a:t> </a:t>
            </a:r>
            <a:r>
              <a:rPr/>
              <a:t>in</a:t>
            </a:r>
            <a:r>
              <a:rPr/>
              <a:t> </a:t>
            </a:r>
            <a:r>
              <a:rPr/>
              <a:t>reverse</a:t>
            </a:r>
            <a:r>
              <a:rPr/>
              <a:t> </a:t>
            </a:r>
            <a:r>
              <a:rPr/>
              <a:t>order</a:t>
            </a:r>
          </a:p>
        </p:txBody>
      </p:sp>
    </p:spTree>
  </p:cSl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When</a:t>
            </a:r>
            <a:r>
              <a:rPr/>
              <a:t> </a:t>
            </a:r>
            <a:r>
              <a:rPr/>
              <a:t>should</a:t>
            </a:r>
            <a:r>
              <a:rPr/>
              <a:t> </a:t>
            </a:r>
            <a:r>
              <a:rPr/>
              <a:t>you</a:t>
            </a:r>
            <a:r>
              <a:rPr/>
              <a:t> </a:t>
            </a:r>
            <a:r>
              <a:rPr/>
              <a:t>stack?</a:t>
            </a:r>
            <a:r>
              <a:rPr/>
              <a:t> </a:t>
            </a:r>
            <a:r>
              <a:rPr/>
              <a:t>(3/3)</a:t>
            </a:r>
          </a:p>
        </p:txBody>
      </p:sp>
      <p:pic>
        <p:nvPicPr>
          <p:cNvPr descr="../images/r/sex-stacked.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Barchart</a:t>
            </a:r>
            <a:r>
              <a:rPr/>
              <a:t> </a:t>
            </a:r>
            <a:r>
              <a:rPr/>
              <a:t>with</a:t>
            </a:r>
            <a:r>
              <a:rPr/>
              <a:t> </a:t>
            </a:r>
            <a:r>
              <a:rPr/>
              <a:t>sex</a:t>
            </a:r>
            <a:r>
              <a:rPr/>
              <a:t> </a:t>
            </a:r>
            <a:r>
              <a:rPr/>
              <a:t>stacked</a:t>
            </a:r>
          </a:p>
        </p:txBody>
      </p:sp>
    </p:spTree>
  </p:cSl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Which</a:t>
            </a:r>
            <a:r>
              <a:rPr/>
              <a:t> </a:t>
            </a:r>
            <a:r>
              <a:rPr/>
              <a:t>percentage</a:t>
            </a:r>
            <a:r>
              <a:rPr/>
              <a:t> </a:t>
            </a:r>
            <a:r>
              <a:rPr/>
              <a:t>(1/8)</a:t>
            </a:r>
          </a:p>
        </p:txBody>
      </p:sp>
      <p:pic>
        <p:nvPicPr>
          <p:cNvPr descr="../images/external/happiness-counts.gif" id="0" name="Picture 1"/>
          <p:cNvPicPr>
            <a:picLocks noGrp="1" noChangeAspect="1"/>
          </p:cNvPicPr>
          <p:nvPr/>
        </p:nvPicPr>
        <p:blipFill>
          <a:blip r:embed="rId3"/>
          <a:stretch>
            <a:fillRect/>
          </a:stretch>
        </p:blipFill>
        <p:spPr bwMode="auto">
          <a:xfrm>
            <a:off x="457200" y="1752600"/>
            <a:ext cx="8229600" cy="4216400"/>
          </a:xfrm>
          <a:prstGeom prst="rect">
            <a:avLst/>
          </a:prstGeom>
          <a:noFill/>
          <a:ln w="9525">
            <a:noFill/>
            <a:headEnd/>
            <a:tailEnd/>
          </a:ln>
        </p:spPr>
      </p:pic>
    </p:spTree>
  </p:cSl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Which</a:t>
            </a:r>
            <a:r>
              <a:rPr/>
              <a:t> </a:t>
            </a:r>
            <a:r>
              <a:rPr/>
              <a:t>percentage</a:t>
            </a:r>
            <a:r>
              <a:rPr/>
              <a:t> </a:t>
            </a:r>
            <a:r>
              <a:rPr/>
              <a:t>(2/8)</a:t>
            </a:r>
          </a:p>
        </p:txBody>
      </p:sp>
      <p:pic>
        <p:nvPicPr>
          <p:cNvPr descr="../images/external/happiness-row-percents.gif" id="0" name="Picture 1"/>
          <p:cNvPicPr>
            <a:picLocks noGrp="1" noChangeAspect="1"/>
          </p:cNvPicPr>
          <p:nvPr/>
        </p:nvPicPr>
        <p:blipFill>
          <a:blip r:embed="rId3"/>
          <a:stretch>
            <a:fillRect/>
          </a:stretch>
        </p:blipFill>
        <p:spPr bwMode="auto">
          <a:xfrm>
            <a:off x="457200" y="1790700"/>
            <a:ext cx="8229600" cy="4140200"/>
          </a:xfrm>
          <a:prstGeom prst="rect">
            <a:avLst/>
          </a:prstGeom>
          <a:noFill/>
          <a:ln w="9525">
            <a:noFill/>
            <a:headEnd/>
            <a:tailEnd/>
          </a:ln>
        </p:spPr>
      </p:pic>
    </p:spTree>
  </p:cSl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Which</a:t>
            </a:r>
            <a:r>
              <a:rPr/>
              <a:t> </a:t>
            </a:r>
            <a:r>
              <a:rPr/>
              <a:t>percentage</a:t>
            </a:r>
            <a:r>
              <a:rPr/>
              <a:t> </a:t>
            </a:r>
            <a:r>
              <a:rPr/>
              <a:t>(3/8)</a:t>
            </a:r>
          </a:p>
        </p:txBody>
      </p:sp>
      <p:pic>
        <p:nvPicPr>
          <p:cNvPr descr="../images/r/outlook-stack.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Which</a:t>
            </a:r>
            <a:r>
              <a:rPr/>
              <a:t> </a:t>
            </a:r>
            <a:r>
              <a:rPr/>
              <a:t>percentage</a:t>
            </a:r>
            <a:r>
              <a:rPr/>
              <a:t> </a:t>
            </a:r>
            <a:r>
              <a:rPr/>
              <a:t>(4/8)</a:t>
            </a:r>
          </a:p>
        </p:txBody>
      </p:sp>
      <p:pic>
        <p:nvPicPr>
          <p:cNvPr descr="../images/external/happiness-column-percents.gif" id="0" name="Picture 1"/>
          <p:cNvPicPr>
            <a:picLocks noGrp="1" noChangeAspect="1"/>
          </p:cNvPicPr>
          <p:nvPr/>
        </p:nvPicPr>
        <p:blipFill>
          <a:blip r:embed="rId3"/>
          <a:stretch>
            <a:fillRect/>
          </a:stretch>
        </p:blipFill>
        <p:spPr bwMode="auto">
          <a:xfrm>
            <a:off x="457200" y="1765300"/>
            <a:ext cx="8229600" cy="41783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Everything</a:t>
            </a:r>
            <a:r>
              <a:rPr/>
              <a:t> </a:t>
            </a:r>
            <a:r>
              <a:rPr/>
              <a:t>I</a:t>
            </a:r>
            <a:r>
              <a:rPr/>
              <a:t> </a:t>
            </a:r>
            <a:r>
              <a:rPr/>
              <a:t>know</a:t>
            </a:r>
            <a:r>
              <a:rPr/>
              <a:t> </a:t>
            </a:r>
            <a:r>
              <a:rPr/>
              <a:t>about</a:t>
            </a:r>
            <a:r>
              <a:rPr/>
              <a:t> </a:t>
            </a:r>
            <a:r>
              <a:rPr/>
              <a:t>colors,</a:t>
            </a:r>
            <a:r>
              <a:rPr/>
              <a:t> </a:t>
            </a:r>
            <a:r>
              <a:rPr/>
              <a:t>I</a:t>
            </a:r>
            <a:r>
              <a:rPr/>
              <a:t> </a:t>
            </a:r>
            <a:r>
              <a:rPr/>
              <a:t>learned</a:t>
            </a:r>
            <a:r>
              <a:rPr/>
              <a:t> </a:t>
            </a:r>
            <a:r>
              <a:rPr/>
              <a:t>in</a:t>
            </a:r>
            <a:r>
              <a:rPr/>
              <a:t> </a:t>
            </a:r>
            <a:r>
              <a:rPr/>
              <a:t>Kindergarten.</a:t>
            </a:r>
          </a:p>
        </p:txBody>
      </p:sp>
      <p:pic>
        <p:nvPicPr>
          <p:cNvPr descr="../images/external/julias-colour-wheel1.jpg" id="0" name="Picture 1"/>
          <p:cNvPicPr>
            <a:picLocks noGrp="1" noChangeAspect="1"/>
          </p:cNvPicPr>
          <p:nvPr/>
        </p:nvPicPr>
        <p:blipFill>
          <a:blip r:embed="rId3"/>
          <a:stretch>
            <a:fillRect/>
          </a:stretch>
        </p:blipFill>
        <p:spPr bwMode="auto">
          <a:xfrm>
            <a:off x="2260600" y="1600200"/>
            <a:ext cx="4610100" cy="4521200"/>
          </a:xfrm>
          <a:prstGeom prst="rect">
            <a:avLst/>
          </a:prstGeom>
          <a:noFill/>
          <a:ln w="9525">
            <a:noFill/>
            <a:headEnd/>
            <a:tailEnd/>
          </a:ln>
        </p:spPr>
      </p:pic>
    </p:spTree>
  </p:cSl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Which</a:t>
            </a:r>
            <a:r>
              <a:rPr/>
              <a:t> </a:t>
            </a:r>
            <a:r>
              <a:rPr/>
              <a:t>percentage</a:t>
            </a:r>
            <a:r>
              <a:rPr/>
              <a:t> </a:t>
            </a:r>
            <a:r>
              <a:rPr/>
              <a:t>(5/8)</a:t>
            </a:r>
          </a:p>
        </p:txBody>
      </p:sp>
      <p:pic>
        <p:nvPicPr>
          <p:cNvPr descr="../images/r/income-stack.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Which</a:t>
            </a:r>
            <a:r>
              <a:rPr/>
              <a:t> </a:t>
            </a:r>
            <a:r>
              <a:rPr/>
              <a:t>percentage</a:t>
            </a:r>
            <a:r>
              <a:rPr/>
              <a:t> </a:t>
            </a:r>
            <a:r>
              <a:rPr/>
              <a:t>(6/8)</a:t>
            </a:r>
          </a:p>
        </p:txBody>
      </p:sp>
      <p:pic>
        <p:nvPicPr>
          <p:cNvPr descr="../images/external/happiness-cell-percents.gif" id="0" name="Picture 1"/>
          <p:cNvPicPr>
            <a:picLocks noGrp="1" noChangeAspect="1"/>
          </p:cNvPicPr>
          <p:nvPr/>
        </p:nvPicPr>
        <p:blipFill>
          <a:blip r:embed="rId3"/>
          <a:stretch>
            <a:fillRect/>
          </a:stretch>
        </p:blipFill>
        <p:spPr bwMode="auto">
          <a:xfrm>
            <a:off x="457200" y="1778000"/>
            <a:ext cx="8229600" cy="4152900"/>
          </a:xfrm>
          <a:prstGeom prst="rect">
            <a:avLst/>
          </a:prstGeom>
          <a:noFill/>
          <a:ln w="9525">
            <a:noFill/>
            <a:headEnd/>
            <a:tailEnd/>
          </a:ln>
        </p:spPr>
      </p:pic>
    </p:spTree>
  </p:cSl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Which</a:t>
            </a:r>
            <a:r>
              <a:rPr/>
              <a:t> </a:t>
            </a:r>
            <a:r>
              <a:rPr/>
              <a:t>percentage</a:t>
            </a:r>
            <a:r>
              <a:rPr/>
              <a:t> </a:t>
            </a:r>
            <a:r>
              <a:rPr/>
              <a:t>(7/8)</a:t>
            </a:r>
          </a:p>
        </p:txBody>
      </p:sp>
      <p:pic>
        <p:nvPicPr>
          <p:cNvPr descr="../images/r/cell-stack.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Which</a:t>
            </a:r>
            <a:r>
              <a:rPr/>
              <a:t> </a:t>
            </a:r>
            <a:r>
              <a:rPr/>
              <a:t>percentage</a:t>
            </a:r>
            <a:r>
              <a:rPr/>
              <a:t> </a:t>
            </a:r>
            <a:r>
              <a:rPr/>
              <a:t>(8/8)</a:t>
            </a:r>
          </a:p>
        </p:txBody>
      </p:sp>
      <p:sp>
        <p:nvSpPr>
          <p:cNvPr id="3" name="Content Placeholder 2"/>
          <p:cNvSpPr>
            <a:spLocks noGrp="1"/>
          </p:cNvSpPr>
          <p:nvPr>
            <p:ph idx="1"/>
          </p:nvPr>
        </p:nvSpPr>
        <p:spPr/>
        <p:txBody>
          <a:bodyPr/>
          <a:lstStyle/>
          <a:p>
            <a:pPr lvl="1"/>
            <a:r>
              <a:rPr/>
              <a:t>No hard and fast rules</a:t>
            </a:r>
          </a:p>
          <a:p>
            <a:pPr lvl="1"/>
            <a:r>
              <a:rPr/>
              <a:t>Classify your categorical variables</a:t>
            </a:r>
          </a:p>
          <a:p>
            <a:pPr lvl="2"/>
            <a:r>
              <a:rPr/>
              <a:t>What is the treatment, what is the outcome?</a:t>
            </a:r>
          </a:p>
          <a:p>
            <a:pPr lvl="2"/>
            <a:r>
              <a:rPr/>
              <a:t>What is cause, what is effect?</a:t>
            </a:r>
          </a:p>
          <a:p>
            <a:pPr lvl="2"/>
            <a:r>
              <a:rPr/>
              <a:t>What is precedent, what is antecedent?</a:t>
            </a:r>
          </a:p>
          <a:p>
            <a:pPr lvl="1"/>
            <a:r>
              <a:rPr/>
              <a:t>Stack the outcome, effect, or antecedent.</a:t>
            </a:r>
          </a:p>
          <a:p>
            <a:pPr lvl="2"/>
            <a:r>
              <a:rPr/>
              <a:t>Probability of outcome given the treatment</a:t>
            </a:r>
          </a:p>
        </p:txBody>
      </p:sp>
    </p:spTree>
  </p:cSl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Summary</a:t>
            </a:r>
          </a:p>
        </p:txBody>
      </p:sp>
      <p:sp>
        <p:nvSpPr>
          <p:cNvPr id="3" name="Content Placeholder 2"/>
          <p:cNvSpPr>
            <a:spLocks noGrp="1"/>
          </p:cNvSpPr>
          <p:nvPr>
            <p:ph idx="1"/>
          </p:nvPr>
        </p:nvSpPr>
        <p:spPr/>
        <p:txBody>
          <a:bodyPr/>
          <a:lstStyle/>
          <a:p>
            <a:pPr lvl="1"/>
            <a:r>
              <a:rPr/>
              <a:t>Don’t make the gaps the same size as the bars</a:t>
            </a:r>
          </a:p>
          <a:p>
            <a:pPr lvl="1"/>
            <a:r>
              <a:rPr/>
              <a:t>Labels often fit better on a horizontal barchart</a:t>
            </a:r>
          </a:p>
          <a:p>
            <a:pPr lvl="1"/>
            <a:r>
              <a:rPr/>
              <a:t>With many bars, watch for rounding artefacts</a:t>
            </a:r>
          </a:p>
          <a:p>
            <a:pPr lvl="1"/>
            <a:r>
              <a:rPr/>
              <a:t>Sort your bars by size</a:t>
            </a:r>
          </a:p>
          <a:p>
            <a:pPr lvl="1"/>
            <a:r>
              <a:rPr/>
              <a:t>With two categorical variables, you have lots of options</a:t>
            </a:r>
          </a:p>
          <a:p>
            <a:pPr lvl="2"/>
            <a:r>
              <a:rPr/>
              <a:t>Minimize distance between the most important comparisons</a:t>
            </a:r>
          </a:p>
          <a:p>
            <a:pPr lvl="2"/>
            <a:r>
              <a:rPr/>
              <a:t>The bottom category in a stacked barchart is easiest to read</a:t>
            </a:r>
          </a:p>
          <a:p>
            <a:pPr lvl="2"/>
            <a:r>
              <a:rPr/>
              <a:t>Stack outcomes/effects/antecedents</a:t>
            </a:r>
          </a:p>
        </p:txBody>
      </p:sp>
    </p:spTree>
  </p:cSld>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lessons</a:t>
            </a:r>
            <a:r>
              <a:rPr/>
              <a:t> </a:t>
            </a:r>
            <a:r>
              <a:rPr/>
              <a:t>from</a:t>
            </a:r>
            <a:r>
              <a:rPr/>
              <a:t> </a:t>
            </a:r>
            <a:r>
              <a:rPr/>
              <a:t>the</a:t>
            </a:r>
            <a:r>
              <a:rPr/>
              <a:t> </a:t>
            </a:r>
            <a:r>
              <a:rPr/>
              <a:t>world</a:t>
            </a:r>
            <a:r>
              <a:rPr/>
              <a:t> </a:t>
            </a:r>
            <a:r>
              <a:rPr/>
              <a:t>of</a:t>
            </a:r>
            <a:r>
              <a:rPr/>
              <a:t> </a:t>
            </a:r>
            <a:r>
              <a:rPr/>
              <a:t>fashion</a:t>
            </a:r>
          </a:p>
        </p:txBody>
      </p:sp>
      <p:pic>
        <p:nvPicPr>
          <p:cNvPr descr="../images/external/fashion-mistake.png" id="0" name="Picture 1"/>
          <p:cNvPicPr>
            <a:picLocks noGrp="1" noChangeAspect="1"/>
          </p:cNvPicPr>
          <p:nvPr/>
        </p:nvPicPr>
        <p:blipFill>
          <a:blip r:embed="rId3"/>
          <a:stretch>
            <a:fillRect/>
          </a:stretch>
        </p:blipFill>
        <p:spPr bwMode="auto">
          <a:xfrm>
            <a:off x="2781300" y="1600200"/>
            <a:ext cx="3594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man</a:t>
            </a:r>
            <a:r>
              <a:rPr/>
              <a:t> </a:t>
            </a:r>
            <a:r>
              <a:rPr/>
              <a:t>wearing</a:t>
            </a:r>
            <a:r>
              <a:rPr/>
              <a:t> </a:t>
            </a:r>
            <a:r>
              <a:rPr/>
              <a:t>three</a:t>
            </a:r>
            <a:r>
              <a:rPr/>
              <a:t> </a:t>
            </a:r>
            <a:r>
              <a:rPr/>
              <a:t>bold</a:t>
            </a:r>
            <a:r>
              <a:rPr/>
              <a:t> </a:t>
            </a:r>
            <a:r>
              <a:rPr/>
              <a:t>colors</a:t>
            </a:r>
          </a:p>
        </p:txBody>
      </p:sp>
    </p:spTree>
  </p:cSld>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Don’t</a:t>
            </a:r>
            <a:r>
              <a:rPr/>
              <a:t> </a:t>
            </a:r>
            <a:r>
              <a:rPr/>
              <a:t>overuse</a:t>
            </a:r>
            <a:r>
              <a:rPr/>
              <a:t> </a:t>
            </a:r>
            <a:r>
              <a:rPr/>
              <a:t>colors.</a:t>
            </a:r>
          </a:p>
        </p:txBody>
      </p:sp>
      <p:pic>
        <p:nvPicPr>
          <p:cNvPr descr="../images/external/too-many-colors.png" id="0" name="Picture 1"/>
          <p:cNvPicPr>
            <a:picLocks noGrp="1" noChangeAspect="1"/>
          </p:cNvPicPr>
          <p:nvPr/>
        </p:nvPicPr>
        <p:blipFill>
          <a:blip r:embed="rId3"/>
          <a:stretch>
            <a:fillRect/>
          </a:stretch>
        </p:blipFill>
        <p:spPr bwMode="auto">
          <a:xfrm>
            <a:off x="2425700" y="1600200"/>
            <a:ext cx="42926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Text</a:t>
            </a:r>
            <a:r>
              <a:rPr/>
              <a:t> </a:t>
            </a:r>
            <a:r>
              <a:rPr/>
              <a:t>with</a:t>
            </a:r>
            <a:r>
              <a:rPr/>
              <a:t> </a:t>
            </a:r>
            <a:r>
              <a:rPr/>
              <a:t>a</a:t>
            </a:r>
            <a:r>
              <a:rPr/>
              <a:t> </a:t>
            </a:r>
            <a:r>
              <a:rPr/>
              <a:t>variety</a:t>
            </a:r>
            <a:r>
              <a:rPr/>
              <a:t> </a:t>
            </a:r>
            <a:r>
              <a:rPr/>
              <a:t>of</a:t>
            </a:r>
            <a:r>
              <a:rPr/>
              <a:t> </a:t>
            </a:r>
            <a:r>
              <a:rPr/>
              <a:t>colors</a:t>
            </a:r>
          </a:p>
        </p:txBody>
      </p:sp>
    </p:spTree>
  </p:cSl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The</a:t>
            </a:r>
            <a:r>
              <a:rPr/>
              <a:t> </a:t>
            </a:r>
            <a:r>
              <a:rPr/>
              <a:t>power</a:t>
            </a:r>
            <a:r>
              <a:rPr/>
              <a:t> </a:t>
            </a:r>
            <a:r>
              <a:rPr/>
              <a:t>of</a:t>
            </a:r>
            <a:r>
              <a:rPr/>
              <a:t> </a:t>
            </a:r>
            <a:r>
              <a:rPr/>
              <a:t>a</a:t>
            </a:r>
            <a:r>
              <a:rPr/>
              <a:t> </a:t>
            </a:r>
            <a:r>
              <a:rPr/>
              <a:t>single</a:t>
            </a:r>
            <a:r>
              <a:rPr/>
              <a:t> </a:t>
            </a:r>
            <a:r>
              <a:rPr/>
              <a:t>color</a:t>
            </a:r>
          </a:p>
        </p:txBody>
      </p:sp>
      <p:pic>
        <p:nvPicPr>
          <p:cNvPr descr="../images/external/travellers-insurance.png" id="0" name="Picture 1"/>
          <p:cNvPicPr>
            <a:picLocks noGrp="1" noChangeAspect="1"/>
          </p:cNvPicPr>
          <p:nvPr/>
        </p:nvPicPr>
        <p:blipFill>
          <a:blip r:embed="rId3"/>
          <a:stretch>
            <a:fillRect/>
          </a:stretch>
        </p:blipFill>
        <p:spPr bwMode="auto">
          <a:xfrm>
            <a:off x="1562100" y="1600200"/>
            <a:ext cx="6019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Clip</a:t>
            </a:r>
            <a:r>
              <a:rPr/>
              <a:t> </a:t>
            </a:r>
            <a:r>
              <a:rPr/>
              <a:t>of</a:t>
            </a:r>
            <a:r>
              <a:rPr/>
              <a:t> </a:t>
            </a:r>
            <a:r>
              <a:rPr/>
              <a:t>a</a:t>
            </a:r>
            <a:r>
              <a:rPr/>
              <a:t> </a:t>
            </a:r>
            <a:r>
              <a:rPr/>
              <a:t>red</a:t>
            </a:r>
            <a:r>
              <a:rPr/>
              <a:t> </a:t>
            </a:r>
            <a:r>
              <a:rPr/>
              <a:t>umbrella</a:t>
            </a:r>
            <a:r>
              <a:rPr/>
              <a:t> </a:t>
            </a:r>
            <a:r>
              <a:rPr/>
              <a:t>in</a:t>
            </a:r>
            <a:r>
              <a:rPr/>
              <a:t> </a:t>
            </a:r>
            <a:r>
              <a:rPr/>
              <a:t>a</a:t>
            </a:r>
            <a:r>
              <a:rPr/>
              <a:t> </a:t>
            </a:r>
            <a:r>
              <a:rPr/>
              <a:t>sea</a:t>
            </a:r>
            <a:r>
              <a:rPr/>
              <a:t> </a:t>
            </a:r>
            <a:r>
              <a:rPr/>
              <a:t>of</a:t>
            </a:r>
            <a:r>
              <a:rPr/>
              <a:t> </a:t>
            </a:r>
            <a:r>
              <a:rPr/>
              <a:t>black</a:t>
            </a:r>
            <a:r>
              <a:rPr/>
              <a:t> </a:t>
            </a:r>
            <a:r>
              <a:rPr/>
              <a:t>umbrellas</a:t>
            </a:r>
          </a:p>
        </p:txBody>
      </p:sp>
    </p:spTree>
  </p:cSl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Count</a:t>
            </a:r>
            <a:r>
              <a:rPr/>
              <a:t> </a:t>
            </a:r>
            <a:r>
              <a:rPr/>
              <a:t>the</a:t>
            </a:r>
            <a:r>
              <a:rPr/>
              <a:t> </a:t>
            </a:r>
            <a:r>
              <a:rPr/>
              <a:t>fives</a:t>
            </a:r>
            <a:r>
              <a:rPr/>
              <a:t> </a:t>
            </a:r>
            <a:r>
              <a:rPr/>
              <a:t>(1/3)</a:t>
            </a:r>
          </a:p>
        </p:txBody>
      </p:sp>
      <p:pic>
        <p:nvPicPr>
          <p:cNvPr descr="../images/r/count-nine-colors.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Count</a:t>
            </a:r>
            <a:r>
              <a:rPr/>
              <a:t> </a:t>
            </a:r>
            <a:r>
              <a:rPr/>
              <a:t>the</a:t>
            </a:r>
            <a:r>
              <a:rPr/>
              <a:t> </a:t>
            </a:r>
            <a:r>
              <a:rPr/>
              <a:t>fives</a:t>
            </a:r>
            <a:r>
              <a:rPr/>
              <a:t> </a:t>
            </a:r>
            <a:r>
              <a:rPr/>
              <a:t>(2/3)</a:t>
            </a:r>
          </a:p>
        </p:txBody>
      </p:sp>
      <p:pic>
        <p:nvPicPr>
          <p:cNvPr descr="../images/r/count-two-colors.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Binary</a:t>
            </a:r>
            <a:r>
              <a:rPr/>
              <a:t> </a:t>
            </a:r>
            <a:r>
              <a:rPr/>
              <a:t>codes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1"/>
                <a:r>
                  <a:rPr/>
                  <a:t>“There are 10 types of programmers in the world, those who undestand binary and those who don’t.”</a:t>
                </a:r>
              </a:p>
              <a:p>
                <a:pPr lvl="2"/>
                <a:r>
                  <a:rPr/>
                  <a:t>1001 1100 (base 2)</a:t>
                </a:r>
              </a:p>
              <a:p>
                <a:pPr lvl="2"/>
                <a:r>
                  <a:rPr/>
                  <a:t>= </a:t>
                </a:r>
                <a14:m>
                  <m:oMath xmlns:m="http://schemas.openxmlformats.org/officeDocument/2006/math">
                    <m:r>
                      <m:t>1</m:t>
                    </m:r>
                    <m:r>
                      <m:t>*</m:t>
                    </m:r>
                    <m:sSup>
                      <m:e>
                        <m:r>
                          <m:t>2</m:t>
                        </m:r>
                      </m:e>
                      <m:sup>
                        <m:r>
                          <m:t>7</m:t>
                        </m:r>
                      </m:sup>
                    </m:sSup>
                    <m:r>
                      <m:t>+</m:t>
                    </m:r>
                    <m:r>
                      <m:t>0</m:t>
                    </m:r>
                    <m:r>
                      <m:t>*</m:t>
                    </m:r>
                    <m:sSup>
                      <m:e>
                        <m:r>
                          <m:t>2</m:t>
                        </m:r>
                      </m:e>
                      <m:sup>
                        <m:r>
                          <m:t>6</m:t>
                        </m:r>
                      </m:sup>
                    </m:sSup>
                    <m:r>
                      <m:t>+</m:t>
                    </m:r>
                    <m:r>
                      <m:t>0</m:t>
                    </m:r>
                    <m:r>
                      <m:t>*</m:t>
                    </m:r>
                    <m:sSup>
                      <m:e>
                        <m:r>
                          <m:t>2</m:t>
                        </m:r>
                      </m:e>
                      <m:sup>
                        <m:r>
                          <m:t>5</m:t>
                        </m:r>
                      </m:sup>
                    </m:sSup>
                    <m:r>
                      <m:t>+</m:t>
                    </m:r>
                    <m:r>
                      <m:t>1</m:t>
                    </m:r>
                    <m:r>
                      <m:t>*</m:t>
                    </m:r>
                    <m:sSup>
                      <m:e>
                        <m:r>
                          <m:t>2</m:t>
                        </m:r>
                      </m:e>
                      <m:sup>
                        <m:r>
                          <m:t>4</m:t>
                        </m:r>
                      </m:sup>
                    </m:sSup>
                    <m:r>
                      <m:t>+</m:t>
                    </m:r>
                    <m:r>
                      <m:t>1</m:t>
                    </m:r>
                    <m:r>
                      <m:t>*</m:t>
                    </m:r>
                    <m:sSup>
                      <m:e>
                        <m:r>
                          <m:t>2</m:t>
                        </m:r>
                      </m:e>
                      <m:sup>
                        <m:r>
                          <m:t>3</m:t>
                        </m:r>
                      </m:sup>
                    </m:sSup>
                    <m:r>
                      <m:t>+</m:t>
                    </m:r>
                    <m:r>
                      <m:t>1</m:t>
                    </m:r>
                    <m:r>
                      <m:t>*</m:t>
                    </m:r>
                    <m:sSup>
                      <m:e>
                        <m:r>
                          <m:t>2</m:t>
                        </m:r>
                      </m:e>
                      <m:sup>
                        <m:r>
                          <m:t>2</m:t>
                        </m:r>
                      </m:sup>
                    </m:sSup>
                    <m:r>
                      <m:t>+</m:t>
                    </m:r>
                    <m:r>
                      <m:t>0</m:t>
                    </m:r>
                    <m:r>
                      <m:t>*</m:t>
                    </m:r>
                    <m:sSup>
                      <m:e>
                        <m:r>
                          <m:t>2</m:t>
                        </m:r>
                      </m:e>
                      <m:sup>
                        <m:r>
                          <m:t>1</m:t>
                        </m:r>
                      </m:sup>
                    </m:sSup>
                    <m:r>
                      <m:t>+</m:t>
                    </m:r>
                    <m:r>
                      <m:t>0</m:t>
                    </m:r>
                    <m:r>
                      <m:t>*</m:t>
                    </m:r>
                    <m:sSup>
                      <m:e>
                        <m:r>
                          <m:t>2</m:t>
                        </m:r>
                      </m:e>
                      <m:sup>
                        <m:r>
                          <m:t>0</m:t>
                        </m:r>
                      </m:sup>
                    </m:sSup>
                  </m:oMath>
                </a14:m>
              </a:p>
              <a:p>
                <a:pPr lvl="2"/>
                <a:r>
                  <a:rPr/>
                  <a:t>= 128+16+8+4 = 156</a:t>
                </a:r>
              </a:p>
              <a:p>
                <a:pPr lvl="1"/>
                <a:r>
                  <a:rPr/>
                  <a:t>Eight binary digits represent the numbers 0-255</a:t>
                </a:r>
              </a:p>
            </p:txBody>
          </p:sp>
        </mc:Choice>
      </mc:AlternateContent>
    </p:spTree>
  </p:cSl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Count</a:t>
            </a:r>
            <a:r>
              <a:rPr/>
              <a:t> </a:t>
            </a:r>
            <a:r>
              <a:rPr/>
              <a:t>the</a:t>
            </a:r>
            <a:r>
              <a:rPr/>
              <a:t> </a:t>
            </a:r>
            <a:r>
              <a:rPr/>
              <a:t>fives</a:t>
            </a:r>
            <a:r>
              <a:rPr/>
              <a:t> </a:t>
            </a:r>
            <a:r>
              <a:rPr/>
              <a:t>(3/3)</a:t>
            </a:r>
          </a:p>
        </p:txBody>
      </p:sp>
      <p:pic>
        <p:nvPicPr>
          <p:cNvPr descr="../images/r/count-black-gray.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Problems</a:t>
            </a:r>
            <a:r>
              <a:rPr/>
              <a:t> </a:t>
            </a:r>
            <a:r>
              <a:rPr/>
              <a:t>with</a:t>
            </a:r>
            <a:r>
              <a:rPr/>
              <a:t> </a:t>
            </a:r>
            <a:r>
              <a:rPr/>
              <a:t>emphasis</a:t>
            </a:r>
          </a:p>
        </p:txBody>
      </p:sp>
      <p:sp>
        <p:nvSpPr>
          <p:cNvPr id="3" name="Content Placeholder 2"/>
          <p:cNvSpPr>
            <a:spLocks noGrp="1"/>
          </p:cNvSpPr>
          <p:nvPr>
            <p:ph idx="1"/>
          </p:nvPr>
        </p:nvSpPr>
        <p:spPr/>
        <p:txBody>
          <a:bodyPr/>
          <a:lstStyle/>
          <a:p>
            <a:pPr lvl="1"/>
            <a:r>
              <a:rPr/>
              <a:t>Don’t always know what to emphasize</a:t>
            </a:r>
          </a:p>
          <a:p>
            <a:pPr lvl="2"/>
            <a:r>
              <a:rPr/>
              <a:t>Solution: interactivity</a:t>
            </a:r>
          </a:p>
          <a:p>
            <a:pPr lvl="1"/>
            <a:r>
              <a:rPr/>
              <a:t>Let the data speak for itself</a:t>
            </a:r>
          </a:p>
          <a:p>
            <a:pPr lvl="2"/>
            <a:r>
              <a:rPr/>
              <a:t>But sometimes data speaks too subtly</a:t>
            </a:r>
          </a:p>
          <a:p>
            <a:pPr lvl="1"/>
            <a:r>
              <a:rPr/>
              <a:t>Potential for deception</a:t>
            </a:r>
          </a:p>
          <a:p>
            <a:pPr lvl="1"/>
            <a:r>
              <a:rPr/>
              <a:t>Bias potential in EVERY visualization choice</a:t>
            </a:r>
          </a:p>
        </p:txBody>
      </p:sp>
    </p:spTree>
  </p:cSl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Pure</a:t>
            </a:r>
            <a:r>
              <a:rPr/>
              <a:t> </a:t>
            </a:r>
            <a:r>
              <a:rPr/>
              <a:t>colors</a:t>
            </a:r>
            <a:r>
              <a:rPr/>
              <a:t> </a:t>
            </a:r>
            <a:r>
              <a:rPr/>
              <a:t>often</a:t>
            </a:r>
            <a:r>
              <a:rPr/>
              <a:t> </a:t>
            </a:r>
            <a:r>
              <a:rPr/>
              <a:t>appear</a:t>
            </a:r>
            <a:r>
              <a:rPr/>
              <a:t> </a:t>
            </a:r>
            <a:r>
              <a:rPr/>
              <a:t>too</a:t>
            </a:r>
            <a:r>
              <a:rPr/>
              <a:t> </a:t>
            </a:r>
            <a:r>
              <a:rPr/>
              <a:t>intense</a:t>
            </a:r>
          </a:p>
        </p:txBody>
      </p:sp>
      <p:pic>
        <p:nvPicPr>
          <p:cNvPr descr="../images/r/intense-example.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Pure</a:t>
            </a:r>
            <a:r>
              <a:rPr/>
              <a:t> </a:t>
            </a:r>
            <a:r>
              <a:rPr/>
              <a:t>color</a:t>
            </a:r>
            <a:r>
              <a:rPr/>
              <a:t> </a:t>
            </a:r>
            <a:r>
              <a:rPr/>
              <a:t>circle</a:t>
            </a:r>
            <a:r>
              <a:rPr/>
              <a:t> </a:t>
            </a:r>
            <a:r>
              <a:rPr/>
              <a:t>and</a:t>
            </a:r>
            <a:r>
              <a:rPr/>
              <a:t> </a:t>
            </a:r>
            <a:r>
              <a:rPr/>
              <a:t>alternatives</a:t>
            </a:r>
            <a:r>
              <a:rPr/>
              <a:t> </a:t>
            </a:r>
            <a:r>
              <a:rPr/>
              <a:t>(1/3)</a:t>
            </a:r>
          </a:p>
        </p:txBody>
      </p:sp>
      <p:pic>
        <p:nvPicPr>
          <p:cNvPr descr="../images/r/hsv-pure-circle.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Pure</a:t>
            </a:r>
            <a:r>
              <a:rPr/>
              <a:t> </a:t>
            </a:r>
            <a:r>
              <a:rPr/>
              <a:t>color</a:t>
            </a:r>
            <a:r>
              <a:rPr/>
              <a:t> </a:t>
            </a:r>
            <a:r>
              <a:rPr/>
              <a:t>circle</a:t>
            </a:r>
            <a:r>
              <a:rPr/>
              <a:t> </a:t>
            </a:r>
            <a:r>
              <a:rPr/>
              <a:t>and</a:t>
            </a:r>
            <a:r>
              <a:rPr/>
              <a:t> </a:t>
            </a:r>
            <a:r>
              <a:rPr/>
              <a:t>alternatives</a:t>
            </a:r>
            <a:r>
              <a:rPr/>
              <a:t> </a:t>
            </a:r>
            <a:r>
              <a:rPr/>
              <a:t>(2/3)</a:t>
            </a:r>
          </a:p>
        </p:txBody>
      </p:sp>
      <p:pic>
        <p:nvPicPr>
          <p:cNvPr descr="../images/r/hsv-lighter-circle.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Pure</a:t>
            </a:r>
            <a:r>
              <a:rPr/>
              <a:t> </a:t>
            </a:r>
            <a:r>
              <a:rPr/>
              <a:t>color</a:t>
            </a:r>
            <a:r>
              <a:rPr/>
              <a:t> </a:t>
            </a:r>
            <a:r>
              <a:rPr/>
              <a:t>circle</a:t>
            </a:r>
            <a:r>
              <a:rPr/>
              <a:t> </a:t>
            </a:r>
            <a:r>
              <a:rPr/>
              <a:t>and</a:t>
            </a:r>
            <a:r>
              <a:rPr/>
              <a:t> </a:t>
            </a:r>
            <a:r>
              <a:rPr/>
              <a:t>alternatives</a:t>
            </a:r>
            <a:r>
              <a:rPr/>
              <a:t> </a:t>
            </a:r>
            <a:r>
              <a:rPr/>
              <a:t>(3/3)</a:t>
            </a:r>
          </a:p>
        </p:txBody>
      </p:sp>
      <p:pic>
        <p:nvPicPr>
          <p:cNvPr descr="../images/r/hsv-darker-circle.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Lighter</a:t>
            </a:r>
            <a:r>
              <a:rPr/>
              <a:t> </a:t>
            </a:r>
            <a:r>
              <a:rPr/>
              <a:t>and</a:t>
            </a:r>
            <a:r>
              <a:rPr/>
              <a:t> </a:t>
            </a:r>
            <a:r>
              <a:rPr/>
              <a:t>darker</a:t>
            </a:r>
            <a:r>
              <a:rPr/>
              <a:t> </a:t>
            </a:r>
            <a:r>
              <a:rPr/>
              <a:t>colors</a:t>
            </a:r>
            <a:r>
              <a:rPr/>
              <a:t> </a:t>
            </a:r>
            <a:r>
              <a:rPr/>
              <a:t>are</a:t>
            </a:r>
            <a:r>
              <a:rPr/>
              <a:t> </a:t>
            </a:r>
            <a:r>
              <a:rPr/>
              <a:t>calmer</a:t>
            </a:r>
          </a:p>
        </p:txBody>
      </p:sp>
      <p:pic>
        <p:nvPicPr>
          <p:cNvPr descr="../images/r/lighter-and-darker.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Avoid</a:t>
            </a:r>
            <a:r>
              <a:rPr/>
              <a:t> </a:t>
            </a:r>
            <a:r>
              <a:rPr/>
              <a:t>the</a:t>
            </a:r>
            <a:r>
              <a:rPr/>
              <a:t> </a:t>
            </a:r>
            <a:r>
              <a:rPr/>
              <a:t>rainbow</a:t>
            </a:r>
            <a:r>
              <a:rPr/>
              <a:t> </a:t>
            </a:r>
            <a:r>
              <a:rPr/>
              <a:t>gradient</a:t>
            </a:r>
          </a:p>
        </p:txBody>
      </p:sp>
      <p:pic>
        <p:nvPicPr>
          <p:cNvPr descr="../images/r/rainbow-gradient.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Simple</a:t>
            </a:r>
            <a:r>
              <a:rPr/>
              <a:t> </a:t>
            </a:r>
            <a:r>
              <a:rPr/>
              <a:t>gradient</a:t>
            </a:r>
            <a:r>
              <a:rPr/>
              <a:t> </a:t>
            </a:r>
            <a:r>
              <a:rPr/>
              <a:t>can</a:t>
            </a:r>
            <a:r>
              <a:rPr/>
              <a:t> </a:t>
            </a:r>
            <a:r>
              <a:rPr/>
              <a:t>emphasize</a:t>
            </a:r>
            <a:r>
              <a:rPr/>
              <a:t> </a:t>
            </a:r>
            <a:r>
              <a:rPr/>
              <a:t>high</a:t>
            </a:r>
            <a:r>
              <a:rPr/>
              <a:t> </a:t>
            </a:r>
            <a:r>
              <a:rPr/>
              <a:t>values</a:t>
            </a:r>
          </a:p>
        </p:txBody>
      </p:sp>
      <p:pic>
        <p:nvPicPr>
          <p:cNvPr descr="../images/r/single-gradient.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Simple</a:t>
            </a:r>
            <a:r>
              <a:rPr/>
              <a:t> </a:t>
            </a:r>
            <a:r>
              <a:rPr/>
              <a:t>gradient</a:t>
            </a:r>
            <a:r>
              <a:rPr/>
              <a:t> </a:t>
            </a:r>
            <a:r>
              <a:rPr/>
              <a:t>can</a:t>
            </a:r>
            <a:r>
              <a:rPr/>
              <a:t> </a:t>
            </a:r>
            <a:r>
              <a:rPr/>
              <a:t>empahsize</a:t>
            </a:r>
            <a:r>
              <a:rPr/>
              <a:t> </a:t>
            </a:r>
            <a:r>
              <a:rPr/>
              <a:t>low</a:t>
            </a:r>
            <a:r>
              <a:rPr/>
              <a:t> </a:t>
            </a:r>
            <a:r>
              <a:rPr/>
              <a:t>values</a:t>
            </a:r>
          </a:p>
        </p:txBody>
      </p:sp>
      <p:pic>
        <p:nvPicPr>
          <p:cNvPr descr="../images/r/single-gradient-reversed.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Hexadecimal</a:t>
            </a:r>
            <a:r>
              <a:rPr/>
              <a:t> </a:t>
            </a:r>
            <a:r>
              <a:rPr/>
              <a:t>codes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lvl="1"/>
                <a:r>
                  <a:rPr/>
                  <a:t>Hexadecimal digits (base 16)</a:t>
                </a:r>
              </a:p>
              <a:p>
                <a:pPr lvl="2"/>
                <a:r>
                  <a:rPr/>
                  <a:t>0-9, A=10, B=11, C=12, D=13, E=14, F=15</a:t>
                </a:r>
              </a:p>
              <a:p>
                <a:pPr lvl="2"/>
                <a:r>
                  <a:rPr/>
                  <a:t>1001 1100 (base 2)</a:t>
                </a:r>
              </a:p>
              <a:p>
                <a:pPr lvl="2"/>
                <a:r>
                  <a:rPr/>
                  <a:t>= 9C (base 16)</a:t>
                </a:r>
              </a:p>
              <a:p>
                <a:pPr lvl="2"/>
                <a:r>
                  <a:rPr/>
                  <a:t>= </a:t>
                </a:r>
                <a14:m>
                  <m:oMath xmlns:m="http://schemas.openxmlformats.org/officeDocument/2006/math">
                    <m:r>
                      <m:t>9</m:t>
                    </m:r>
                    <m:r>
                      <m:t>*</m:t>
                    </m:r>
                    <m:sSup>
                      <m:e>
                        <m:r>
                          <m:t>16</m:t>
                        </m:r>
                      </m:e>
                      <m:sup>
                        <m:r>
                          <m:t>1</m:t>
                        </m:r>
                      </m:sup>
                    </m:sSup>
                    <m:r>
                      <m:t>+</m:t>
                    </m:r>
                    <m:r>
                      <m:t>12</m:t>
                    </m:r>
                    <m:r>
                      <m:t>*</m:t>
                    </m:r>
                    <m:sSup>
                      <m:e>
                        <m:r>
                          <m:t>16</m:t>
                        </m:r>
                      </m:e>
                      <m:sup>
                        <m:r>
                          <m:t>0</m:t>
                        </m:r>
                      </m:sup>
                    </m:sSup>
                  </m:oMath>
                </a14:m>
              </a:p>
              <a:p>
                <a:pPr lvl="1"/>
                <a:r>
                  <a:rPr/>
                  <a:t>Two hexadecimal digits represent the numbers 0-255.</a:t>
                </a:r>
              </a:p>
              <a:p>
                <a:pPr lvl="2"/>
                <a:r>
                  <a:rPr/>
                  <a:t>00 (base 16) = 0, FF (base 16) = 255</a:t>
                </a:r>
              </a:p>
              <a:p>
                <a:pPr lvl="1"/>
                <a:r>
                  <a:rPr/>
                  <a:t>A # prefix implies hexadecimal in most computer languages.</a:t>
                </a:r>
              </a:p>
            </p:txBody>
          </p:sp>
        </mc:Choice>
      </mc:AlternateContent>
    </p:spTree>
  </p:cSl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a:t>
            </a:r>
            <a:r>
              <a:rPr/>
              <a:t> </a:t>
            </a:r>
            <a:r>
              <a:rPr/>
              <a:t>Divergent</a:t>
            </a:r>
            <a:r>
              <a:rPr/>
              <a:t> </a:t>
            </a:r>
            <a:r>
              <a:rPr/>
              <a:t>gradient</a:t>
            </a:r>
            <a:r>
              <a:rPr/>
              <a:t> </a:t>
            </a:r>
            <a:r>
              <a:rPr/>
              <a:t>empahsizes</a:t>
            </a:r>
            <a:r>
              <a:rPr/>
              <a:t> </a:t>
            </a:r>
            <a:r>
              <a:rPr/>
              <a:t>both</a:t>
            </a:r>
            <a:r>
              <a:rPr/>
              <a:t> </a:t>
            </a:r>
            <a:r>
              <a:rPr/>
              <a:t>extremes</a:t>
            </a:r>
          </a:p>
        </p:txBody>
      </p:sp>
      <p:pic>
        <p:nvPicPr>
          <p:cNvPr descr="../images/r/divergent-gradient.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Unequal</a:t>
            </a:r>
            <a:r>
              <a:rPr/>
              <a:t> </a:t>
            </a:r>
            <a:r>
              <a:rPr/>
              <a:t>luminence</a:t>
            </a:r>
            <a:r>
              <a:rPr/>
              <a:t> </a:t>
            </a:r>
            <a:r>
              <a:rPr/>
              <a:t>causes</a:t>
            </a:r>
            <a:r>
              <a:rPr/>
              <a:t> </a:t>
            </a:r>
            <a:r>
              <a:rPr/>
              <a:t>optical</a:t>
            </a:r>
            <a:r>
              <a:rPr/>
              <a:t> </a:t>
            </a:r>
            <a:r>
              <a:rPr/>
              <a:t>illusions</a:t>
            </a:r>
          </a:p>
        </p:txBody>
      </p:sp>
      <p:pic>
        <p:nvPicPr>
          <p:cNvPr descr="../images/r/optical-illusion.png" id="0" name="Picture 1"/>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Tree>
  </p:cSl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Minimze</a:t>
            </a:r>
            <a:r>
              <a:rPr/>
              <a:t> </a:t>
            </a:r>
            <a:r>
              <a:rPr/>
              <a:t>illusions</a:t>
            </a:r>
            <a:r>
              <a:rPr/>
              <a:t> </a:t>
            </a:r>
            <a:r>
              <a:rPr/>
              <a:t>with</a:t>
            </a:r>
            <a:r>
              <a:rPr/>
              <a:t> </a:t>
            </a:r>
            <a:r>
              <a:rPr/>
              <a:t>equalized</a:t>
            </a:r>
            <a:r>
              <a:rPr/>
              <a:t> </a:t>
            </a:r>
            <a:r>
              <a:rPr/>
              <a:t>luminance</a:t>
            </a:r>
          </a:p>
        </p:txBody>
      </p:sp>
      <p:pic>
        <p:nvPicPr>
          <p:cNvPr descr="../images/r/equalize-luminance.png" id="0" name="Picture 1"/>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Tree>
  </p:cSl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Disadvantages</a:t>
            </a:r>
            <a:r>
              <a:rPr/>
              <a:t> </a:t>
            </a:r>
            <a:r>
              <a:rPr/>
              <a:t>of</a:t>
            </a:r>
            <a:r>
              <a:rPr/>
              <a:t> </a:t>
            </a:r>
            <a:r>
              <a:rPr/>
              <a:t>equal</a:t>
            </a:r>
            <a:r>
              <a:rPr/>
              <a:t> </a:t>
            </a:r>
            <a:r>
              <a:rPr/>
              <a:t>luminance</a:t>
            </a:r>
          </a:p>
        </p:txBody>
      </p:sp>
      <p:sp>
        <p:nvSpPr>
          <p:cNvPr id="3" name="Content Placeholder 2"/>
          <p:cNvSpPr>
            <a:spLocks noGrp="1"/>
          </p:cNvSpPr>
          <p:nvPr>
            <p:ph idx="1"/>
          </p:nvPr>
        </p:nvSpPr>
        <p:spPr/>
        <p:txBody>
          <a:bodyPr/>
          <a:lstStyle/>
          <a:p>
            <a:pPr lvl="1"/>
            <a:r>
              <a:rPr/>
              <a:t>Limited contrast</a:t>
            </a:r>
          </a:p>
          <a:p>
            <a:pPr lvl="1"/>
            <a:r>
              <a:rPr/>
              <a:t>Poor black and white reproduction</a:t>
            </a:r>
          </a:p>
          <a:p>
            <a:pPr lvl="1"/>
            <a:r>
              <a:rPr/>
              <a:t>Possible problems for color blind viewers</a:t>
            </a:r>
          </a:p>
        </p:txBody>
      </p:sp>
    </p:spTree>
  </p:cSl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Give</a:t>
            </a:r>
            <a:r>
              <a:rPr/>
              <a:t> </a:t>
            </a:r>
            <a:r>
              <a:rPr/>
              <a:t>categories</a:t>
            </a:r>
            <a:r>
              <a:rPr/>
              <a:t> </a:t>
            </a:r>
            <a:r>
              <a:rPr/>
              <a:t>same</a:t>
            </a:r>
            <a:r>
              <a:rPr/>
              <a:t> </a:t>
            </a:r>
            <a:r>
              <a:rPr/>
              <a:t>luminance,</a:t>
            </a:r>
            <a:r>
              <a:rPr/>
              <a:t> </a:t>
            </a:r>
            <a:r>
              <a:rPr/>
              <a:t>equi-spaced</a:t>
            </a:r>
            <a:r>
              <a:rPr/>
              <a:t> </a:t>
            </a:r>
            <a:r>
              <a:rPr/>
              <a:t>hues</a:t>
            </a:r>
          </a:p>
        </p:txBody>
      </p:sp>
      <p:pic>
        <p:nvPicPr>
          <p:cNvPr descr="../images/r/hcl-circle.png" id="0" name="Picture 1"/>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Tree>
  </p:cSld>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For</a:t>
            </a:r>
            <a:r>
              <a:rPr/>
              <a:t> </a:t>
            </a:r>
            <a:r>
              <a:rPr/>
              <a:t>many</a:t>
            </a:r>
            <a:r>
              <a:rPr/>
              <a:t> </a:t>
            </a:r>
            <a:r>
              <a:rPr/>
              <a:t>categories</a:t>
            </a:r>
            <a:r>
              <a:rPr/>
              <a:t> </a:t>
            </a:r>
            <a:r>
              <a:rPr/>
              <a:t>add</a:t>
            </a:r>
            <a:r>
              <a:rPr/>
              <a:t> </a:t>
            </a:r>
            <a:r>
              <a:rPr/>
              <a:t>second</a:t>
            </a:r>
            <a:r>
              <a:rPr/>
              <a:t> </a:t>
            </a:r>
            <a:r>
              <a:rPr/>
              <a:t>level</a:t>
            </a:r>
            <a:r>
              <a:rPr/>
              <a:t> </a:t>
            </a:r>
            <a:r>
              <a:rPr/>
              <a:t>of</a:t>
            </a:r>
            <a:r>
              <a:rPr/>
              <a:t> </a:t>
            </a:r>
            <a:r>
              <a:rPr/>
              <a:t>luminance</a:t>
            </a:r>
          </a:p>
        </p:txBody>
      </p:sp>
      <p:pic>
        <p:nvPicPr>
          <p:cNvPr descr="../images/r/darker-hcl-circle.png" id="0" name="Picture 1"/>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Tree>
  </p:cSl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Avoid</a:t>
            </a:r>
            <a:r>
              <a:rPr/>
              <a:t> </a:t>
            </a:r>
            <a:r>
              <a:rPr/>
              <a:t>crosshatching</a:t>
            </a:r>
          </a:p>
        </p:txBody>
      </p:sp>
      <p:pic>
        <p:nvPicPr>
          <p:cNvPr descr="../images/external/see-saw-illusion.gif" id="0" name="Picture 1"/>
          <p:cNvPicPr>
            <a:picLocks noGrp="1" noChangeAspect="1"/>
          </p:cNvPicPr>
          <p:nvPr/>
        </p:nvPicPr>
        <p:blipFill>
          <a:blip r:embed="rId3"/>
          <a:stretch>
            <a:fillRect/>
          </a:stretch>
        </p:blipFill>
        <p:spPr bwMode="auto">
          <a:xfrm>
            <a:off x="457200" y="1816100"/>
            <a:ext cx="8229600" cy="35941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OPtical</a:t>
            </a:r>
            <a:r>
              <a:rPr/>
              <a:t> </a:t>
            </a:r>
            <a:r>
              <a:rPr/>
              <a:t>illusion</a:t>
            </a:r>
            <a:r>
              <a:rPr/>
              <a:t> </a:t>
            </a:r>
            <a:r>
              <a:rPr/>
              <a:t>caused</a:t>
            </a:r>
            <a:r>
              <a:rPr/>
              <a:t> </a:t>
            </a:r>
            <a:r>
              <a:rPr/>
              <a:t>by</a:t>
            </a:r>
            <a:r>
              <a:rPr/>
              <a:t> </a:t>
            </a:r>
            <a:r>
              <a:rPr/>
              <a:t>slanting</a:t>
            </a:r>
            <a:r>
              <a:rPr/>
              <a:t> </a:t>
            </a:r>
            <a:r>
              <a:rPr/>
              <a:t>lines</a:t>
            </a:r>
          </a:p>
        </p:txBody>
      </p:sp>
    </p:spTree>
  </p:cSl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Consider</a:t>
            </a:r>
            <a:r>
              <a:rPr/>
              <a:t> </a:t>
            </a:r>
            <a:r>
              <a:rPr/>
              <a:t>color-blindness</a:t>
            </a:r>
            <a:r>
              <a:rPr/>
              <a:t> </a:t>
            </a:r>
            <a:r>
              <a:rPr/>
              <a:t>in</a:t>
            </a:r>
            <a:r>
              <a:rPr/>
              <a:t> </a:t>
            </a:r>
            <a:r>
              <a:rPr/>
              <a:t>your</a:t>
            </a:r>
            <a:r>
              <a:rPr/>
              <a:t> </a:t>
            </a:r>
            <a:r>
              <a:rPr/>
              <a:t>visualizations.</a:t>
            </a:r>
          </a:p>
        </p:txBody>
      </p:sp>
      <p:pic>
        <p:nvPicPr>
          <p:cNvPr descr="../images/external/color-blindness-test.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to</a:t>
            </a:r>
            <a:r>
              <a:rPr/>
              <a:t> </a:t>
            </a:r>
            <a:r>
              <a:rPr/>
              <a:t>test</a:t>
            </a:r>
            <a:r>
              <a:rPr/>
              <a:t> </a:t>
            </a:r>
            <a:r>
              <a:rPr/>
              <a:t>for</a:t>
            </a:r>
            <a:r>
              <a:rPr/>
              <a:t> </a:t>
            </a:r>
            <a:r>
              <a:rPr/>
              <a:t>color-blindness</a:t>
            </a:r>
          </a:p>
        </p:txBody>
      </p:sp>
    </p:spTree>
  </p:cSld>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Recommedations,</a:t>
            </a:r>
            <a:r>
              <a:rPr/>
              <a:t> </a:t>
            </a:r>
            <a:r>
              <a:rPr/>
              <a:t>Color</a:t>
            </a:r>
            <a:r>
              <a:rPr/>
              <a:t> </a:t>
            </a:r>
            <a:r>
              <a:rPr/>
              <a:t>blindness</a:t>
            </a:r>
            <a:r>
              <a:rPr/>
              <a:t> </a:t>
            </a:r>
            <a:r>
              <a:rPr/>
              <a:t>simulator</a:t>
            </a:r>
          </a:p>
        </p:txBody>
      </p:sp>
      <p:pic>
        <p:nvPicPr>
          <p:cNvPr descr="../images/external/color-blindness-simulator.png" id="0" name="Picture 1"/>
          <p:cNvPicPr>
            <a:picLocks noGrp="1" noChangeAspect="1"/>
          </p:cNvPicPr>
          <p:nvPr/>
        </p:nvPicPr>
        <p:blipFill>
          <a:blip r:embed="rId3"/>
          <a:stretch>
            <a:fillRect/>
          </a:stretch>
        </p:blipFill>
        <p:spPr bwMode="auto">
          <a:xfrm>
            <a:off x="457200" y="1866900"/>
            <a:ext cx="8229600" cy="34925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Screenshot</a:t>
            </a:r>
            <a:r>
              <a:rPr/>
              <a:t> </a:t>
            </a:r>
            <a:r>
              <a:rPr/>
              <a:t>of</a:t>
            </a:r>
            <a:r>
              <a:rPr/>
              <a:t> </a:t>
            </a:r>
            <a:r>
              <a:rPr/>
              <a:t>color</a:t>
            </a:r>
            <a:r>
              <a:rPr/>
              <a:t> </a:t>
            </a:r>
            <a:r>
              <a:rPr/>
              <a:t>blindness</a:t>
            </a:r>
            <a:r>
              <a:rPr/>
              <a:t> </a:t>
            </a:r>
            <a:r>
              <a:rPr/>
              <a:t>simulator</a:t>
            </a:r>
          </a:p>
        </p:txBody>
      </p:sp>
    </p:spTree>
  </p:cSld>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Other</a:t>
            </a:r>
            <a:r>
              <a:rPr/>
              <a:t> </a:t>
            </a:r>
            <a:r>
              <a:rPr/>
              <a:t>steps</a:t>
            </a:r>
            <a:r>
              <a:rPr/>
              <a:t> </a:t>
            </a:r>
            <a:r>
              <a:rPr/>
              <a:t>to</a:t>
            </a:r>
            <a:r>
              <a:rPr/>
              <a:t> </a:t>
            </a:r>
            <a:r>
              <a:rPr/>
              <a:t>control</a:t>
            </a:r>
            <a:r>
              <a:rPr/>
              <a:t> </a:t>
            </a:r>
            <a:r>
              <a:rPr/>
              <a:t>for</a:t>
            </a:r>
            <a:r>
              <a:rPr/>
              <a:t> </a:t>
            </a:r>
            <a:r>
              <a:rPr/>
              <a:t>colorblindness</a:t>
            </a:r>
          </a:p>
        </p:txBody>
      </p:sp>
      <p:sp>
        <p:nvSpPr>
          <p:cNvPr id="3" name="Content Placeholder 2"/>
          <p:cNvSpPr>
            <a:spLocks noGrp="1"/>
          </p:cNvSpPr>
          <p:nvPr>
            <p:ph idx="1"/>
          </p:nvPr>
        </p:nvSpPr>
        <p:spPr/>
        <p:txBody>
          <a:bodyPr/>
          <a:lstStyle/>
          <a:p>
            <a:pPr lvl="1"/>
            <a:r>
              <a:rPr/>
              <a:t>Categorical palettes are most troublesome</a:t>
            </a:r>
          </a:p>
          <a:p>
            <a:pPr lvl="1"/>
            <a:r>
              <a:rPr/>
              <a:t>Use palettes described as color blind friendly</a:t>
            </a:r>
          </a:p>
          <a:p>
            <a:pPr lvl="1"/>
            <a:r>
              <a:rPr/>
              <a:t>Use second visual cue (e.g., shape)</a:t>
            </a:r>
          </a:p>
          <a:p>
            <a:pPr lvl="1"/>
            <a:r>
              <a:rPr/>
              <a:t>Deliberately vary luminance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Barcharts,</a:t>
            </a:r>
            <a:r>
              <a:rPr/>
              <a:t> </a:t>
            </a:r>
            <a:r>
              <a:rPr/>
              <a:t>Outline</a:t>
            </a:r>
          </a:p>
        </p:txBody>
      </p:sp>
      <p:sp>
        <p:nvSpPr>
          <p:cNvPr id="3" name="Content Placeholder 2"/>
          <p:cNvSpPr>
            <a:spLocks noGrp="1"/>
          </p:cNvSpPr>
          <p:nvPr>
            <p:ph idx="1"/>
          </p:nvPr>
        </p:nvSpPr>
        <p:spPr/>
        <p:txBody>
          <a:bodyPr/>
          <a:lstStyle/>
          <a:p>
            <a:pPr lvl="1"/>
            <a:r>
              <a:rPr/>
              <a:t>Preparation</a:t>
            </a:r>
          </a:p>
          <a:p>
            <a:pPr lvl="1"/>
            <a:r>
              <a:rPr/>
              <a:t>Group exercises</a:t>
            </a:r>
          </a:p>
          <a:p>
            <a:pPr lvl="1"/>
            <a:r>
              <a:rPr/>
              <a:t>Colors</a:t>
            </a:r>
          </a:p>
          <a:p>
            <a:pPr lvl="1"/>
            <a:r>
              <a:rPr/>
              <a:t>Perception</a:t>
            </a:r>
          </a:p>
          <a:p>
            <a:pPr lvl="1"/>
            <a:r>
              <a:rPr/>
              <a:t>Barchart fundamentals</a:t>
            </a:r>
          </a:p>
          <a:p>
            <a:pPr lvl="1"/>
            <a:r>
              <a:rPr/>
              <a:t>Barchart recommendations</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Codes</a:t>
            </a:r>
            <a:r>
              <a:rPr/>
              <a:t> </a:t>
            </a:r>
            <a:r>
              <a:rPr/>
              <a:t>for</a:t>
            </a:r>
            <a:r>
              <a:rPr/>
              <a:t> </a:t>
            </a:r>
            <a:r>
              <a:rPr/>
              <a:t>colors</a:t>
            </a:r>
          </a:p>
        </p:txBody>
      </p:sp>
      <p:sp>
        <p:nvSpPr>
          <p:cNvPr id="3" name="Content Placeholder 2"/>
          <p:cNvSpPr>
            <a:spLocks noGrp="1"/>
          </p:cNvSpPr>
          <p:nvPr>
            <p:ph idx="1"/>
          </p:nvPr>
        </p:nvSpPr>
        <p:spPr/>
        <p:txBody>
          <a:bodyPr/>
          <a:lstStyle/>
          <a:p>
            <a:pPr lvl="1"/>
            <a:r>
              <a:rPr/>
              <a:t>#rrggbb format</a:t>
            </a:r>
          </a:p>
          <a:p>
            <a:pPr lvl="2"/>
            <a:r>
              <a:rPr/>
              <a:t>#000000 is pure black</a:t>
            </a:r>
          </a:p>
          <a:p>
            <a:pPr lvl="2"/>
            <a:r>
              <a:rPr/>
              <a:t>#FFFFFF is pure white</a:t>
            </a:r>
          </a:p>
          <a:p>
            <a:pPr lvl="2"/>
            <a:r>
              <a:rPr/>
              <a:t>#FF0000 is pure red</a:t>
            </a:r>
          </a:p>
          <a:p>
            <a:pPr lvl="2"/>
            <a:r>
              <a:rPr/>
              <a:t>#00FF00 is pure green</a:t>
            </a:r>
          </a:p>
          <a:p>
            <a:pPr lvl="2"/>
            <a:r>
              <a:rPr/>
              <a:t>#0000FF is pure blue</a:t>
            </a:r>
          </a:p>
          <a:p>
            <a:pPr lvl="1"/>
            <a:r>
              <a:rPr/>
              <a:t>You can mix and match to get 16,777,216 colors</a:t>
            </a:r>
          </a:p>
          <a:p>
            <a:pPr lvl="2"/>
            <a:r>
              <a:rPr/>
              <a:t>#800080 is purple, #FF69B4 is pink, #40E0D0 is turquoise</a:t>
            </a:r>
          </a:p>
        </p:txBody>
      </p:sp>
    </p:spTree>
  </p:cSl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Recommendations,</a:t>
            </a:r>
            <a:r>
              <a:rPr/>
              <a:t> </a:t>
            </a:r>
            <a:r>
              <a:rPr/>
              <a:t>summary</a:t>
            </a:r>
          </a:p>
        </p:txBody>
      </p:sp>
      <p:sp>
        <p:nvSpPr>
          <p:cNvPr id="3" name="Content Placeholder 2"/>
          <p:cNvSpPr>
            <a:spLocks noGrp="1"/>
          </p:cNvSpPr>
          <p:nvPr>
            <p:ph idx="1"/>
          </p:nvPr>
        </p:nvSpPr>
        <p:spPr/>
        <p:txBody>
          <a:bodyPr/>
          <a:lstStyle/>
          <a:p>
            <a:pPr lvl="1"/>
            <a:r>
              <a:rPr/>
              <a:t>Don’t overuse colors</a:t>
            </a:r>
          </a:p>
          <a:p>
            <a:pPr lvl="1"/>
            <a:r>
              <a:rPr/>
              <a:t>Pure colors are often too intense</a:t>
            </a:r>
          </a:p>
          <a:p>
            <a:pPr lvl="2"/>
            <a:r>
              <a:rPr/>
              <a:t>Darker/lighter combinations are better</a:t>
            </a:r>
          </a:p>
          <a:p>
            <a:pPr lvl="1"/>
            <a:r>
              <a:rPr/>
              <a:t>Different gradients emphasize different features</a:t>
            </a:r>
          </a:p>
          <a:p>
            <a:pPr lvl="1"/>
            <a:r>
              <a:rPr/>
              <a:t>Unequal luminance causes optical illusions</a:t>
            </a:r>
          </a:p>
          <a:p>
            <a:pPr lvl="1"/>
            <a:r>
              <a:rPr/>
              <a:t>Consider colorblind viewers</a:t>
            </a:r>
          </a:p>
        </p:txBody>
      </p:sp>
    </p:spTree>
  </p:cSld>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Adding</a:t>
            </a:r>
            <a:r>
              <a:rPr/>
              <a:t> </a:t>
            </a:r>
            <a:r>
              <a:rPr/>
              <a:t>depth</a:t>
            </a:r>
            <a:r>
              <a:rPr/>
              <a:t> </a:t>
            </a:r>
            <a:r>
              <a:rPr/>
              <a:t>(1/4)</a:t>
            </a:r>
          </a:p>
        </p:txBody>
      </p:sp>
      <p:pic>
        <p:nvPicPr>
          <p:cNvPr descr="../images/external/bars-3d-1.png" id="0" name="Picture 1"/>
          <p:cNvPicPr>
            <a:picLocks noGrp="1" noChangeAspect="1"/>
          </p:cNvPicPr>
          <p:nvPr/>
        </p:nvPicPr>
        <p:blipFill>
          <a:blip r:embed="rId3"/>
          <a:stretch>
            <a:fillRect/>
          </a:stretch>
        </p:blipFill>
        <p:spPr bwMode="auto">
          <a:xfrm>
            <a:off x="1485900" y="1600200"/>
            <a:ext cx="6172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Three</a:t>
            </a:r>
            <a:r>
              <a:rPr/>
              <a:t> </a:t>
            </a:r>
            <a:r>
              <a:rPr/>
              <a:t>dimensional</a:t>
            </a:r>
            <a:r>
              <a:rPr/>
              <a:t> </a:t>
            </a:r>
            <a:r>
              <a:rPr/>
              <a:t>bar</a:t>
            </a:r>
            <a:r>
              <a:rPr/>
              <a:t> </a:t>
            </a:r>
            <a:r>
              <a:rPr/>
              <a:t>chart</a:t>
            </a:r>
          </a:p>
        </p:txBody>
      </p:sp>
    </p:spTree>
  </p:cSld>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Adding</a:t>
            </a:r>
            <a:r>
              <a:rPr/>
              <a:t> </a:t>
            </a:r>
            <a:r>
              <a:rPr/>
              <a:t>depth</a:t>
            </a:r>
            <a:r>
              <a:rPr/>
              <a:t> </a:t>
            </a:r>
            <a:r>
              <a:rPr/>
              <a:t>(2/4)</a:t>
            </a:r>
          </a:p>
        </p:txBody>
      </p:sp>
      <p:pic>
        <p:nvPicPr>
          <p:cNvPr descr="../images/external/bars-3d-2.png" id="0" name="Picture 1"/>
          <p:cNvPicPr>
            <a:picLocks noGrp="1" noChangeAspect="1"/>
          </p:cNvPicPr>
          <p:nvPr/>
        </p:nvPicPr>
        <p:blipFill>
          <a:blip r:embed="rId3"/>
          <a:stretch>
            <a:fillRect/>
          </a:stretch>
        </p:blipFill>
        <p:spPr bwMode="auto">
          <a:xfrm>
            <a:off x="1485900" y="1600200"/>
            <a:ext cx="6172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Projection</a:t>
            </a:r>
            <a:r>
              <a:rPr/>
              <a:t> </a:t>
            </a:r>
            <a:r>
              <a:rPr/>
              <a:t>lines</a:t>
            </a:r>
            <a:r>
              <a:rPr/>
              <a:t> </a:t>
            </a:r>
            <a:r>
              <a:rPr/>
              <a:t>for</a:t>
            </a:r>
            <a:r>
              <a:rPr/>
              <a:t> </a:t>
            </a:r>
            <a:r>
              <a:rPr/>
              <a:t>a</a:t>
            </a:r>
            <a:r>
              <a:rPr/>
              <a:t> </a:t>
            </a:r>
            <a:r>
              <a:rPr/>
              <a:t>three</a:t>
            </a:r>
            <a:r>
              <a:rPr/>
              <a:t> </a:t>
            </a:r>
            <a:r>
              <a:rPr/>
              <a:t>dimensional</a:t>
            </a:r>
            <a:r>
              <a:rPr/>
              <a:t> </a:t>
            </a:r>
            <a:r>
              <a:rPr/>
              <a:t>bar</a:t>
            </a:r>
            <a:r>
              <a:rPr/>
              <a:t> </a:t>
            </a:r>
            <a:r>
              <a:rPr/>
              <a:t>chart</a:t>
            </a:r>
          </a:p>
        </p:txBody>
      </p:sp>
    </p:spTree>
  </p:cSl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Adding</a:t>
            </a:r>
            <a:r>
              <a:rPr/>
              <a:t> </a:t>
            </a:r>
            <a:r>
              <a:rPr/>
              <a:t>depth</a:t>
            </a:r>
            <a:r>
              <a:rPr/>
              <a:t> </a:t>
            </a:r>
            <a:r>
              <a:rPr/>
              <a:t>(3/4)</a:t>
            </a:r>
          </a:p>
        </p:txBody>
      </p:sp>
      <p:pic>
        <p:nvPicPr>
          <p:cNvPr descr="../images/external/pie-3d-1.png" id="0" name="Picture 1"/>
          <p:cNvPicPr>
            <a:picLocks noGrp="1" noChangeAspect="1"/>
          </p:cNvPicPr>
          <p:nvPr/>
        </p:nvPicPr>
        <p:blipFill>
          <a:blip r:embed="rId2"/>
          <a:stretch>
            <a:fillRect/>
          </a:stretch>
        </p:blipFill>
        <p:spPr bwMode="auto">
          <a:xfrm>
            <a:off x="1524000" y="1600200"/>
            <a:ext cx="6108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Three</a:t>
            </a:r>
            <a:r>
              <a:rPr/>
              <a:t> </a:t>
            </a:r>
            <a:r>
              <a:rPr/>
              <a:t>dimensional</a:t>
            </a:r>
            <a:r>
              <a:rPr/>
              <a:t> </a:t>
            </a:r>
            <a:r>
              <a:rPr/>
              <a:t>pie</a:t>
            </a:r>
            <a:r>
              <a:rPr/>
              <a:t> </a:t>
            </a:r>
            <a:r>
              <a:rPr/>
              <a:t>chart</a:t>
            </a:r>
          </a:p>
        </p:txBody>
      </p:sp>
    </p:spTree>
  </p:cSl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Adding</a:t>
            </a:r>
            <a:r>
              <a:rPr/>
              <a:t> </a:t>
            </a:r>
            <a:r>
              <a:rPr/>
              <a:t>depth</a:t>
            </a:r>
            <a:r>
              <a:rPr/>
              <a:t> </a:t>
            </a:r>
            <a:r>
              <a:rPr/>
              <a:t>(4/4)</a:t>
            </a:r>
          </a:p>
        </p:txBody>
      </p:sp>
      <p:pic>
        <p:nvPicPr>
          <p:cNvPr descr="../images/r/pie-3d-2.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Three</a:t>
            </a:r>
            <a:r>
              <a:rPr/>
              <a:t> </a:t>
            </a:r>
            <a:r>
              <a:rPr/>
              <a:t>dimensional</a:t>
            </a:r>
            <a:r>
              <a:rPr/>
              <a:t> </a:t>
            </a:r>
            <a:r>
              <a:rPr/>
              <a:t>pie</a:t>
            </a:r>
            <a:r>
              <a:rPr/>
              <a:t> </a:t>
            </a:r>
            <a:r>
              <a:rPr/>
              <a:t>chart</a:t>
            </a:r>
            <a:r>
              <a:rPr/>
              <a:t> </a:t>
            </a:r>
            <a:r>
              <a:rPr/>
              <a:t>split</a:t>
            </a:r>
            <a:r>
              <a:rPr/>
              <a:t> </a:t>
            </a:r>
            <a:r>
              <a:rPr/>
              <a:t>into</a:t>
            </a:r>
            <a:r>
              <a:rPr/>
              <a:t> </a:t>
            </a:r>
            <a:r>
              <a:rPr/>
              <a:t>four</a:t>
            </a:r>
            <a:r>
              <a:rPr/>
              <a:t> </a:t>
            </a:r>
            <a:r>
              <a:rPr/>
              <a:t>equal</a:t>
            </a:r>
            <a:r>
              <a:rPr/>
              <a:t> </a:t>
            </a:r>
            <a:r>
              <a:rPr/>
              <a:t>pieces</a:t>
            </a:r>
          </a:p>
        </p:txBody>
      </p:sp>
    </p:spTree>
  </p:cSl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review</a:t>
            </a:r>
          </a:p>
        </p:txBody>
      </p:sp>
      <p:sp>
        <p:nvSpPr>
          <p:cNvPr id="3" name="Content Placeholder 2"/>
          <p:cNvSpPr>
            <a:spLocks noGrp="1"/>
          </p:cNvSpPr>
          <p:nvPr>
            <p:ph idx="1"/>
          </p:nvPr>
        </p:nvSpPr>
        <p:spPr/>
        <p:txBody>
          <a:bodyPr/>
          <a:lstStyle/>
          <a:p>
            <a:pPr lvl="1"/>
            <a:r>
              <a:rPr/>
              <a:t>Visual tasks</a:t>
            </a:r>
          </a:p>
          <a:p>
            <a:pPr lvl="1"/>
            <a:r>
              <a:rPr/>
              <a:t>Hierarchy of perception</a:t>
            </a:r>
          </a:p>
        </p:txBody>
      </p:sp>
    </p:spTree>
  </p:cSl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Graphs</a:t>
            </a:r>
            <a:r>
              <a:rPr/>
              <a:t> </a:t>
            </a:r>
            <a:r>
              <a:rPr/>
              <a:t>in</a:t>
            </a:r>
            <a:r>
              <a:rPr/>
              <a:t> </a:t>
            </a:r>
            <a:r>
              <a:rPr/>
              <a:t>the</a:t>
            </a:r>
            <a:r>
              <a:rPr/>
              <a:t> </a:t>
            </a:r>
            <a:r>
              <a:rPr/>
              <a:t>news,</a:t>
            </a:r>
            <a:r>
              <a:rPr/>
              <a:t> </a:t>
            </a:r>
            <a:r>
              <a:rPr/>
              <a:t>what</a:t>
            </a:r>
            <a:r>
              <a:rPr/>
              <a:t> </a:t>
            </a:r>
            <a:r>
              <a:rPr/>
              <a:t>are</a:t>
            </a:r>
            <a:r>
              <a:rPr/>
              <a:t> </a:t>
            </a:r>
            <a:r>
              <a:rPr/>
              <a:t>the</a:t>
            </a:r>
            <a:r>
              <a:rPr/>
              <a:t> </a:t>
            </a:r>
            <a:r>
              <a:rPr/>
              <a:t>aesthetics?</a:t>
            </a:r>
          </a:p>
        </p:txBody>
      </p:sp>
      <p:sp>
        <p:nvSpPr>
          <p:cNvPr id="3" name="Content Placeholder 2"/>
          <p:cNvSpPr>
            <a:spLocks noGrp="1"/>
          </p:cNvSpPr>
          <p:nvPr>
            <p:ph idx="1"/>
          </p:nvPr>
        </p:nvSpPr>
        <p:spPr/>
        <p:txBody>
          <a:bodyPr/>
          <a:lstStyle/>
          <a:p>
            <a:pPr lvl="1"/>
            <a:r>
              <a:rPr/>
              <a:t>What aesthetics (location, shape, size, color) are used?</a:t>
            </a:r>
          </a:p>
          <a:p>
            <a:pPr lvl="1"/>
            <a:r>
              <a:rPr/>
              <a:t>What aesthetics are not used?</a:t>
            </a:r>
          </a:p>
          <a:p>
            <a:pPr lvl="1"/>
            <a:r>
              <a:rPr/>
              <a:t>What variables are mapped to which aesthetics?</a:t>
            </a:r>
          </a:p>
        </p:txBody>
      </p:sp>
    </p:spTree>
  </p:cSl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Barcharts,</a:t>
            </a:r>
            <a:r>
              <a:rPr/>
              <a:t> </a:t>
            </a:r>
            <a:r>
              <a:rPr/>
              <a:t>On</a:t>
            </a:r>
            <a:r>
              <a:rPr/>
              <a:t> </a:t>
            </a:r>
            <a:r>
              <a:rPr/>
              <a:t>your</a:t>
            </a:r>
            <a:r>
              <a:rPr/>
              <a:t> </a:t>
            </a:r>
            <a:r>
              <a:rPr/>
              <a:t>own</a:t>
            </a:r>
          </a:p>
        </p:txBody>
      </p:sp>
      <p:sp>
        <p:nvSpPr>
          <p:cNvPr id="3" name="Content Placeholder 2"/>
          <p:cNvSpPr>
            <a:spLocks noGrp="1"/>
          </p:cNvSpPr>
          <p:nvPr>
            <p:ph idx="1"/>
          </p:nvPr>
        </p:nvSpPr>
        <p:spPr/>
        <p:txBody>
          <a:bodyPr/>
          <a:lstStyle/>
          <a:p>
            <a:pPr lvl="1"/>
            <a:r>
              <a:rPr/>
              <a:t>While the Titanic sailed during an era of women and children first, it also sailed in an era where class distinctions were important. This shows in the mortality statistics for each passenger class. Show this using a bar chart and include information about gender and mortality as well.</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Red</a:t>
            </a:r>
            <a:r>
              <a:rPr/>
              <a:t> </a:t>
            </a:r>
            <a:r>
              <a:rPr/>
              <a:t>plus</a:t>
            </a:r>
            <a:r>
              <a:rPr/>
              <a:t> </a:t>
            </a:r>
            <a:r>
              <a:rPr/>
              <a:t>green</a:t>
            </a:r>
            <a:r>
              <a:rPr/>
              <a:t> </a:t>
            </a:r>
            <a:r>
              <a:rPr/>
              <a:t>equals</a:t>
            </a:r>
            <a:r>
              <a:rPr/>
              <a:t> </a:t>
            </a:r>
            <a:r>
              <a:rPr/>
              <a:t>yellow</a:t>
            </a:r>
          </a:p>
        </p:txBody>
      </p:sp>
      <p:pic>
        <p:nvPicPr>
          <p:cNvPr descr="../images/r/red-plus-green.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Red</a:t>
            </a:r>
            <a:r>
              <a:rPr/>
              <a:t> </a:t>
            </a:r>
            <a:r>
              <a:rPr/>
              <a:t>plus</a:t>
            </a:r>
            <a:r>
              <a:rPr/>
              <a:t> </a:t>
            </a:r>
            <a:r>
              <a:rPr/>
              <a:t>blue</a:t>
            </a:r>
            <a:r>
              <a:rPr/>
              <a:t> </a:t>
            </a:r>
            <a:r>
              <a:rPr/>
              <a:t>equals</a:t>
            </a:r>
            <a:r>
              <a:rPr/>
              <a:t> </a:t>
            </a:r>
            <a:r>
              <a:rPr/>
              <a:t>magenta</a:t>
            </a:r>
          </a:p>
        </p:txBody>
      </p:sp>
      <p:pic>
        <p:nvPicPr>
          <p:cNvPr descr="../images/r/red-plus-blue.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Green</a:t>
            </a:r>
            <a:r>
              <a:rPr/>
              <a:t> </a:t>
            </a:r>
            <a:r>
              <a:rPr/>
              <a:t>plus</a:t>
            </a:r>
            <a:r>
              <a:rPr/>
              <a:t> </a:t>
            </a:r>
            <a:r>
              <a:rPr/>
              <a:t>blue</a:t>
            </a:r>
            <a:r>
              <a:rPr/>
              <a:t> </a:t>
            </a:r>
            <a:r>
              <a:rPr/>
              <a:t>equals</a:t>
            </a:r>
            <a:r>
              <a:rPr/>
              <a:t> </a:t>
            </a:r>
            <a:r>
              <a:rPr/>
              <a:t>cyan</a:t>
            </a:r>
          </a:p>
        </p:txBody>
      </p:sp>
      <p:pic>
        <p:nvPicPr>
          <p:cNvPr descr="../images/r/green-plus-blue.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Yellow</a:t>
            </a:r>
            <a:r>
              <a:rPr/>
              <a:t> </a:t>
            </a:r>
            <a:r>
              <a:rPr/>
              <a:t>plus</a:t>
            </a:r>
            <a:r>
              <a:rPr/>
              <a:t> </a:t>
            </a:r>
            <a:r>
              <a:rPr/>
              <a:t>blue</a:t>
            </a:r>
            <a:r>
              <a:rPr/>
              <a:t> </a:t>
            </a:r>
            <a:r>
              <a:rPr/>
              <a:t>equals</a:t>
            </a:r>
            <a:r>
              <a:rPr/>
              <a:t> </a:t>
            </a:r>
            <a:r>
              <a:rPr/>
              <a:t>white</a:t>
            </a:r>
          </a:p>
        </p:txBody>
      </p:sp>
      <p:pic>
        <p:nvPicPr>
          <p:cNvPr descr="../images/r/yellow-plus-blue.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Magenta</a:t>
            </a:r>
            <a:r>
              <a:rPr/>
              <a:t> </a:t>
            </a:r>
            <a:r>
              <a:rPr/>
              <a:t>plus</a:t>
            </a:r>
            <a:r>
              <a:rPr/>
              <a:t> </a:t>
            </a:r>
            <a:r>
              <a:rPr/>
              <a:t>green</a:t>
            </a:r>
            <a:r>
              <a:rPr/>
              <a:t> </a:t>
            </a:r>
            <a:r>
              <a:rPr/>
              <a:t>equals</a:t>
            </a:r>
            <a:r>
              <a:rPr/>
              <a:t> </a:t>
            </a:r>
            <a:r>
              <a:rPr/>
              <a:t>white</a:t>
            </a:r>
          </a:p>
        </p:txBody>
      </p:sp>
      <p:pic>
        <p:nvPicPr>
          <p:cNvPr descr="../images/r/magenta-plus-green.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Cyan</a:t>
            </a:r>
            <a:r>
              <a:rPr/>
              <a:t> </a:t>
            </a:r>
            <a:r>
              <a:rPr/>
              <a:t>plus</a:t>
            </a:r>
            <a:r>
              <a:rPr/>
              <a:t> </a:t>
            </a:r>
            <a:r>
              <a:rPr/>
              <a:t>red</a:t>
            </a:r>
            <a:r>
              <a:rPr/>
              <a:t> </a:t>
            </a:r>
            <a:r>
              <a:rPr/>
              <a:t>equals</a:t>
            </a:r>
            <a:r>
              <a:rPr/>
              <a:t> </a:t>
            </a:r>
            <a:r>
              <a:rPr/>
              <a:t>white</a:t>
            </a:r>
          </a:p>
        </p:txBody>
      </p:sp>
      <p:pic>
        <p:nvPicPr>
          <p:cNvPr descr="../images/r/cyan-plus-red.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The</a:t>
            </a:r>
            <a:r>
              <a:rPr/>
              <a:t> </a:t>
            </a:r>
            <a:r>
              <a:rPr/>
              <a:t>color</a:t>
            </a:r>
            <a:r>
              <a:rPr/>
              <a:t> </a:t>
            </a:r>
            <a:r>
              <a:rPr/>
              <a:t>cube</a:t>
            </a:r>
            <a:r>
              <a:rPr/>
              <a:t> </a:t>
            </a:r>
            <a:r>
              <a:rPr/>
              <a:t>(1/2)</a:t>
            </a:r>
          </a:p>
        </p:txBody>
      </p:sp>
      <p:pic>
        <p:nvPicPr>
          <p:cNvPr descr="../images/r/color-cube-1.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The</a:t>
            </a:r>
            <a:r>
              <a:rPr/>
              <a:t> </a:t>
            </a:r>
            <a:r>
              <a:rPr/>
              <a:t>three</a:t>
            </a:r>
            <a:r>
              <a:rPr/>
              <a:t> </a:t>
            </a:r>
            <a:r>
              <a:rPr/>
              <a:t>axes</a:t>
            </a:r>
            <a:r>
              <a:rPr/>
              <a:t> </a:t>
            </a:r>
            <a:r>
              <a:rPr/>
              <a:t>of</a:t>
            </a:r>
            <a:r>
              <a:rPr/>
              <a:t> </a:t>
            </a:r>
            <a:r>
              <a:rPr/>
              <a:t>the</a:t>
            </a:r>
            <a:r>
              <a:rPr/>
              <a:t> </a:t>
            </a:r>
            <a:r>
              <a:rPr/>
              <a:t>color</a:t>
            </a:r>
            <a:r>
              <a:rPr/>
              <a:t> </a:t>
            </a:r>
            <a:r>
              <a:rPr/>
              <a:t>cube</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The</a:t>
            </a:r>
            <a:r>
              <a:rPr/>
              <a:t> </a:t>
            </a:r>
            <a:r>
              <a:rPr/>
              <a:t>color</a:t>
            </a:r>
            <a:r>
              <a:rPr/>
              <a:t> </a:t>
            </a:r>
            <a:r>
              <a:rPr/>
              <a:t>cube</a:t>
            </a:r>
            <a:r>
              <a:rPr/>
              <a:t> </a:t>
            </a:r>
            <a:r>
              <a:rPr/>
              <a:t>(2/2)</a:t>
            </a:r>
          </a:p>
        </p:txBody>
      </p:sp>
      <p:pic>
        <p:nvPicPr>
          <p:cNvPr descr="../images/r/color-cube-2.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The</a:t>
            </a:r>
            <a:r>
              <a:rPr/>
              <a:t> </a:t>
            </a:r>
            <a:r>
              <a:rPr/>
              <a:t>full</a:t>
            </a:r>
            <a:r>
              <a:rPr/>
              <a:t> </a:t>
            </a:r>
            <a:r>
              <a:rPr/>
              <a:t>color</a:t>
            </a:r>
            <a:r>
              <a:rPr/>
              <a:t> </a:t>
            </a:r>
            <a:r>
              <a:rPr/>
              <a:t>cube</a:t>
            </a:r>
            <a:r>
              <a:rPr/>
              <a:t> </a:t>
            </a:r>
            <a:r>
              <a:rPr/>
              <a:t>with</a:t>
            </a:r>
            <a:r>
              <a:rPr/>
              <a:t> </a:t>
            </a:r>
            <a:r>
              <a:rPr/>
              <a:t>a</a:t>
            </a:r>
            <a:r>
              <a:rPr/>
              <a:t> </a:t>
            </a:r>
            <a:r>
              <a:rPr/>
              <a:t>front</a:t>
            </a:r>
            <a:r>
              <a:rPr/>
              <a:t> </a:t>
            </a:r>
            <a:r>
              <a:rPr/>
              <a:t>white</a:t>
            </a:r>
            <a:r>
              <a:rPr/>
              <a:t> </a:t>
            </a:r>
            <a:r>
              <a:rPr/>
              <a:t>vertex</a:t>
            </a:r>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Gradients</a:t>
            </a:r>
            <a:r>
              <a:rPr/>
              <a:t> </a:t>
            </a:r>
            <a:r>
              <a:rPr/>
              <a:t>of</a:t>
            </a:r>
            <a:r>
              <a:rPr/>
              <a:t> </a:t>
            </a:r>
            <a:r>
              <a:rPr/>
              <a:t>black</a:t>
            </a:r>
            <a:r>
              <a:rPr/>
              <a:t> </a:t>
            </a:r>
            <a:r>
              <a:rPr/>
              <a:t>to</a:t>
            </a:r>
            <a:r>
              <a:rPr/>
              <a:t> </a:t>
            </a:r>
            <a:r>
              <a:rPr/>
              <a:t>red</a:t>
            </a:r>
          </a:p>
        </p:txBody>
      </p:sp>
      <p:pic>
        <p:nvPicPr>
          <p:cNvPr descr="../images/r/gradient-black-to-red.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Preparation,</a:t>
            </a:r>
            <a:r>
              <a:rPr/>
              <a:t> </a:t>
            </a:r>
            <a:r>
              <a:rPr/>
              <a:t>overview</a:t>
            </a:r>
          </a:p>
        </p:txBody>
      </p:sp>
      <p:sp>
        <p:nvSpPr>
          <p:cNvPr id="3" name="Content Placeholder 2"/>
          <p:cNvSpPr>
            <a:spLocks noGrp="1"/>
          </p:cNvSpPr>
          <p:nvPr>
            <p:ph idx="1"/>
          </p:nvPr>
        </p:nvSpPr>
        <p:spPr/>
        <p:txBody>
          <a:bodyPr/>
          <a:lstStyle/>
          <a:p>
            <a:pPr lvl="1"/>
            <a:r>
              <a:rPr/>
              <a:t>Follow these steps to get ready for lecture #2 in data visualization.</a:t>
            </a:r>
          </a:p>
          <a:p>
            <a:pPr lvl="2"/>
            <a:r>
              <a:rPr/>
              <a:t>Download and import Titanic data</a:t>
            </a:r>
          </a:p>
          <a:p>
            <a:pPr lvl="2"/>
            <a:r>
              <a:rPr/>
              <a:t>Draw a barchart</a:t>
            </a:r>
          </a:p>
          <a:p>
            <a:pPr lvl="3"/>
            <a:r>
              <a:rPr/>
              <a:t>Count for pclass</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Gradients</a:t>
            </a:r>
            <a:r>
              <a:rPr/>
              <a:t> </a:t>
            </a:r>
            <a:r>
              <a:rPr/>
              <a:t>of</a:t>
            </a:r>
            <a:r>
              <a:rPr/>
              <a:t> </a:t>
            </a:r>
            <a:r>
              <a:rPr/>
              <a:t>black</a:t>
            </a:r>
            <a:r>
              <a:rPr/>
              <a:t> </a:t>
            </a:r>
            <a:r>
              <a:rPr/>
              <a:t>to</a:t>
            </a:r>
            <a:r>
              <a:rPr/>
              <a:t> </a:t>
            </a:r>
            <a:r>
              <a:rPr/>
              <a:t>green</a:t>
            </a:r>
          </a:p>
        </p:txBody>
      </p:sp>
      <p:pic>
        <p:nvPicPr>
          <p:cNvPr descr="../images/r/gradient-black-to-green.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Gradients</a:t>
            </a:r>
            <a:r>
              <a:rPr/>
              <a:t> </a:t>
            </a:r>
            <a:r>
              <a:rPr/>
              <a:t>of</a:t>
            </a:r>
            <a:r>
              <a:rPr/>
              <a:t> </a:t>
            </a:r>
            <a:r>
              <a:rPr/>
              <a:t>black</a:t>
            </a:r>
            <a:r>
              <a:rPr/>
              <a:t> </a:t>
            </a:r>
            <a:r>
              <a:rPr/>
              <a:t>to</a:t>
            </a:r>
            <a:r>
              <a:rPr/>
              <a:t> </a:t>
            </a:r>
            <a:r>
              <a:rPr/>
              <a:t>blue</a:t>
            </a:r>
          </a:p>
        </p:txBody>
      </p:sp>
      <p:pic>
        <p:nvPicPr>
          <p:cNvPr descr="../images/r/gradient-black-to-blue.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Gradients</a:t>
            </a:r>
            <a:r>
              <a:rPr/>
              <a:t> </a:t>
            </a:r>
            <a:r>
              <a:rPr/>
              <a:t>of</a:t>
            </a:r>
            <a:r>
              <a:rPr/>
              <a:t> </a:t>
            </a:r>
            <a:r>
              <a:rPr/>
              <a:t>red</a:t>
            </a:r>
            <a:r>
              <a:rPr/>
              <a:t> </a:t>
            </a:r>
            <a:r>
              <a:rPr/>
              <a:t>to</a:t>
            </a:r>
            <a:r>
              <a:rPr/>
              <a:t> </a:t>
            </a:r>
            <a:r>
              <a:rPr/>
              <a:t>white</a:t>
            </a:r>
          </a:p>
        </p:txBody>
      </p:sp>
      <p:pic>
        <p:nvPicPr>
          <p:cNvPr descr="../images/r/gradient-red-to-white.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Gradient</a:t>
            </a:r>
            <a:r>
              <a:rPr/>
              <a:t> </a:t>
            </a:r>
            <a:r>
              <a:rPr/>
              <a:t>of</a:t>
            </a:r>
            <a:r>
              <a:rPr/>
              <a:t> </a:t>
            </a:r>
            <a:r>
              <a:rPr/>
              <a:t>green</a:t>
            </a:r>
            <a:r>
              <a:rPr/>
              <a:t> </a:t>
            </a:r>
            <a:r>
              <a:rPr/>
              <a:t>to</a:t>
            </a:r>
            <a:r>
              <a:rPr/>
              <a:t> </a:t>
            </a:r>
            <a:r>
              <a:rPr/>
              <a:t>white</a:t>
            </a:r>
          </a:p>
        </p:txBody>
      </p:sp>
      <p:pic>
        <p:nvPicPr>
          <p:cNvPr descr="../images/r/gradient-green-to-white.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Gradient</a:t>
            </a:r>
            <a:r>
              <a:rPr/>
              <a:t> </a:t>
            </a:r>
            <a:r>
              <a:rPr/>
              <a:t>of</a:t>
            </a:r>
            <a:r>
              <a:rPr/>
              <a:t> </a:t>
            </a:r>
            <a:r>
              <a:rPr/>
              <a:t>blue</a:t>
            </a:r>
            <a:r>
              <a:rPr/>
              <a:t> </a:t>
            </a:r>
            <a:r>
              <a:rPr/>
              <a:t>to</a:t>
            </a:r>
            <a:r>
              <a:rPr/>
              <a:t> </a:t>
            </a:r>
            <a:r>
              <a:rPr/>
              <a:t>white</a:t>
            </a:r>
          </a:p>
        </p:txBody>
      </p:sp>
      <p:pic>
        <p:nvPicPr>
          <p:cNvPr descr="../images/r/gradient-blue-to-white.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Gradients</a:t>
            </a:r>
            <a:r>
              <a:rPr/>
              <a:t> </a:t>
            </a:r>
            <a:r>
              <a:rPr/>
              <a:t>of</a:t>
            </a:r>
            <a:r>
              <a:rPr/>
              <a:t> </a:t>
            </a:r>
            <a:r>
              <a:rPr/>
              <a:t>red</a:t>
            </a:r>
            <a:r>
              <a:rPr/>
              <a:t> </a:t>
            </a:r>
            <a:r>
              <a:rPr/>
              <a:t>to</a:t>
            </a:r>
            <a:r>
              <a:rPr/>
              <a:t> </a:t>
            </a:r>
            <a:r>
              <a:rPr/>
              <a:t>green</a:t>
            </a:r>
            <a:r>
              <a:rPr/>
              <a:t> </a:t>
            </a:r>
            <a:r>
              <a:rPr/>
              <a:t>via</a:t>
            </a:r>
            <a:r>
              <a:rPr/>
              <a:t> </a:t>
            </a:r>
            <a:r>
              <a:rPr/>
              <a:t>white</a:t>
            </a:r>
          </a:p>
        </p:txBody>
      </p:sp>
      <p:pic>
        <p:nvPicPr>
          <p:cNvPr descr="../images/r/gradient-red-white-green.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Gradients</a:t>
            </a:r>
            <a:r>
              <a:rPr/>
              <a:t> </a:t>
            </a:r>
            <a:r>
              <a:rPr/>
              <a:t>of</a:t>
            </a:r>
            <a:r>
              <a:rPr/>
              <a:t> </a:t>
            </a:r>
            <a:r>
              <a:rPr/>
              <a:t>red</a:t>
            </a:r>
            <a:r>
              <a:rPr/>
              <a:t> </a:t>
            </a:r>
            <a:r>
              <a:rPr/>
              <a:t>to</a:t>
            </a:r>
            <a:r>
              <a:rPr/>
              <a:t> </a:t>
            </a:r>
            <a:r>
              <a:rPr/>
              <a:t>green</a:t>
            </a:r>
            <a:r>
              <a:rPr/>
              <a:t> </a:t>
            </a:r>
            <a:r>
              <a:rPr/>
              <a:t>via</a:t>
            </a:r>
            <a:r>
              <a:rPr/>
              <a:t> </a:t>
            </a:r>
            <a:r>
              <a:rPr/>
              <a:t>yellow</a:t>
            </a:r>
          </a:p>
        </p:txBody>
      </p:sp>
      <p:pic>
        <p:nvPicPr>
          <p:cNvPr descr="../images/r/gradient-red-yellow-green.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Python</a:t>
            </a:r>
            <a:r>
              <a:rPr/>
              <a:t> </a:t>
            </a:r>
            <a:r>
              <a:rPr/>
              <a:t>categorical</a:t>
            </a:r>
            <a:r>
              <a:rPr/>
              <a:t> </a:t>
            </a:r>
            <a:r>
              <a:rPr/>
              <a:t>schemes</a:t>
            </a:r>
          </a:p>
        </p:txBody>
      </p:sp>
      <p:pic>
        <p:nvPicPr>
          <p:cNvPr descr="../images/python/color-schemes-1.png" id="0" name="Picture 1"/>
          <p:cNvPicPr>
            <a:picLocks noGrp="1" noChangeAspect="1"/>
          </p:cNvPicPr>
          <p:nvPr/>
        </p:nvPicPr>
        <p:blipFill>
          <a:blip r:embed="rId3"/>
          <a:stretch>
            <a:fillRect/>
          </a:stretch>
        </p:blipFill>
        <p:spPr bwMode="auto">
          <a:xfrm>
            <a:off x="2171700" y="1600200"/>
            <a:ext cx="47879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Listing</a:t>
            </a:r>
            <a:r>
              <a:rPr/>
              <a:t> </a:t>
            </a:r>
            <a:r>
              <a:rPr/>
              <a:t>of</a:t>
            </a:r>
            <a:r>
              <a:rPr/>
              <a:t> </a:t>
            </a:r>
            <a:r>
              <a:rPr/>
              <a:t>first</a:t>
            </a:r>
            <a:r>
              <a:rPr/>
              <a:t> </a:t>
            </a:r>
            <a:r>
              <a:rPr/>
              <a:t>few</a:t>
            </a:r>
            <a:r>
              <a:rPr/>
              <a:t> </a:t>
            </a:r>
            <a:r>
              <a:rPr/>
              <a:t>Altair</a:t>
            </a:r>
            <a:r>
              <a:rPr/>
              <a:t> </a:t>
            </a:r>
            <a:r>
              <a:rPr/>
              <a:t>color</a:t>
            </a:r>
            <a:r>
              <a:rPr/>
              <a:t> </a:t>
            </a:r>
            <a:r>
              <a:rPr/>
              <a:t>schemes</a:t>
            </a:r>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Python</a:t>
            </a:r>
            <a:r>
              <a:rPr/>
              <a:t> </a:t>
            </a:r>
            <a:r>
              <a:rPr/>
              <a:t>single</a:t>
            </a:r>
            <a:r>
              <a:rPr/>
              <a:t> </a:t>
            </a:r>
            <a:r>
              <a:rPr/>
              <a:t>hue</a:t>
            </a:r>
            <a:r>
              <a:rPr/>
              <a:t> </a:t>
            </a:r>
            <a:r>
              <a:rPr/>
              <a:t>schemes</a:t>
            </a:r>
          </a:p>
        </p:txBody>
      </p:sp>
      <p:pic>
        <p:nvPicPr>
          <p:cNvPr descr="../images/python/color-schemes-2.png" id="0" name="Picture 1"/>
          <p:cNvPicPr>
            <a:picLocks noGrp="1" noChangeAspect="1"/>
          </p:cNvPicPr>
          <p:nvPr/>
        </p:nvPicPr>
        <p:blipFill>
          <a:blip r:embed="rId3"/>
          <a:stretch>
            <a:fillRect/>
          </a:stretch>
        </p:blipFill>
        <p:spPr bwMode="auto">
          <a:xfrm>
            <a:off x="2171700" y="1600200"/>
            <a:ext cx="47879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Listing</a:t>
            </a:r>
            <a:r>
              <a:rPr/>
              <a:t> </a:t>
            </a:r>
            <a:r>
              <a:rPr/>
              <a:t>of</a:t>
            </a:r>
            <a:r>
              <a:rPr/>
              <a:t> </a:t>
            </a:r>
            <a:r>
              <a:rPr/>
              <a:t>first</a:t>
            </a:r>
            <a:r>
              <a:rPr/>
              <a:t> </a:t>
            </a:r>
            <a:r>
              <a:rPr/>
              <a:t>few</a:t>
            </a:r>
            <a:r>
              <a:rPr/>
              <a:t> </a:t>
            </a:r>
            <a:r>
              <a:rPr/>
              <a:t>Altair</a:t>
            </a:r>
            <a:r>
              <a:rPr/>
              <a:t> </a:t>
            </a:r>
            <a:r>
              <a:rPr/>
              <a:t>color</a:t>
            </a:r>
            <a:r>
              <a:rPr/>
              <a:t> </a:t>
            </a:r>
            <a:r>
              <a:rPr/>
              <a:t>schemes</a:t>
            </a:r>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Python</a:t>
            </a:r>
            <a:r>
              <a:rPr/>
              <a:t> </a:t>
            </a:r>
            <a:r>
              <a:rPr/>
              <a:t>multi-hue</a:t>
            </a:r>
            <a:r>
              <a:rPr/>
              <a:t> </a:t>
            </a:r>
            <a:r>
              <a:rPr/>
              <a:t>schemes</a:t>
            </a:r>
          </a:p>
        </p:txBody>
      </p:sp>
      <p:pic>
        <p:nvPicPr>
          <p:cNvPr descr="../images/python/color-schemes-3.png" id="0" name="Picture 1"/>
          <p:cNvPicPr>
            <a:picLocks noGrp="1" noChangeAspect="1"/>
          </p:cNvPicPr>
          <p:nvPr/>
        </p:nvPicPr>
        <p:blipFill>
          <a:blip r:embed="rId3"/>
          <a:stretch>
            <a:fillRect/>
          </a:stretch>
        </p:blipFill>
        <p:spPr bwMode="auto">
          <a:xfrm>
            <a:off x="2171700" y="1600200"/>
            <a:ext cx="47879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Listing</a:t>
            </a:r>
            <a:r>
              <a:rPr/>
              <a:t> </a:t>
            </a:r>
            <a:r>
              <a:rPr/>
              <a:t>of</a:t>
            </a:r>
            <a:r>
              <a:rPr/>
              <a:t> </a:t>
            </a:r>
            <a:r>
              <a:rPr/>
              <a:t>first</a:t>
            </a:r>
            <a:r>
              <a:rPr/>
              <a:t> </a:t>
            </a:r>
            <a:r>
              <a:rPr/>
              <a:t>few</a:t>
            </a:r>
            <a:r>
              <a:rPr/>
              <a:t> </a:t>
            </a:r>
            <a:r>
              <a:rPr/>
              <a:t>Altair</a:t>
            </a:r>
            <a:r>
              <a:rPr/>
              <a:t> </a:t>
            </a:r>
            <a:r>
              <a:rPr/>
              <a:t>color</a:t>
            </a:r>
            <a:r>
              <a:rPr/>
              <a:t> </a:t>
            </a:r>
            <a:r>
              <a:rPr/>
              <a:t>schemes</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Preparation,</a:t>
            </a:r>
            <a:r>
              <a:rPr/>
              <a:t> </a:t>
            </a:r>
            <a:r>
              <a:rPr/>
              <a:t>Pyhton</a:t>
            </a:r>
            <a:r>
              <a:rPr/>
              <a:t> </a:t>
            </a:r>
            <a:r>
              <a:rPr/>
              <a:t>Code</a:t>
            </a:r>
          </a:p>
        </p:txBody>
      </p:sp>
      <p:sp>
        <p:nvSpPr>
          <p:cNvPr id="3" name="Content Placeholder 2"/>
          <p:cNvSpPr>
            <a:spLocks noGrp="1"/>
          </p:cNvSpPr>
          <p:nvPr>
            <p:ph idx="1"/>
          </p:nvPr>
        </p:nvSpPr>
        <p:spPr/>
        <p:txBody>
          <a:bodyPr/>
          <a:lstStyle/>
          <a:p>
            <a:pPr lvl="1"/>
            <a:r>
              <a:rPr/>
              <a:t>Python code</a:t>
            </a:r>
          </a:p>
          <a:p>
            <a:pPr lvl="0" marL="1270000" indent="0">
              <a:buNone/>
            </a:pPr>
            <a:r>
              <a:rPr sz="1800">
                <a:latin typeface="Courier"/>
              </a:rPr>
              <a:t>import pandas as pd
import altair as alt
df = pd.read_csv("data/titanic3.csv")
ch = alt.Chart(df).mark_bar().encode(
    x='pclass:N',
    y='count()'
)
ch.save("images/python/basic-barchart.html")</a:t>
            </a:r>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Python</a:t>
            </a:r>
            <a:r>
              <a:rPr/>
              <a:t> </a:t>
            </a:r>
            <a:r>
              <a:rPr/>
              <a:t>diverging</a:t>
            </a:r>
            <a:r>
              <a:rPr/>
              <a:t> </a:t>
            </a:r>
            <a:r>
              <a:rPr/>
              <a:t>schemes</a:t>
            </a:r>
          </a:p>
        </p:txBody>
      </p:sp>
      <p:pic>
        <p:nvPicPr>
          <p:cNvPr descr="../images/python/color-schemes-4.png" id="0" name="Picture 1"/>
          <p:cNvPicPr>
            <a:picLocks noGrp="1" noChangeAspect="1"/>
          </p:cNvPicPr>
          <p:nvPr/>
        </p:nvPicPr>
        <p:blipFill>
          <a:blip r:embed="rId3"/>
          <a:stretch>
            <a:fillRect/>
          </a:stretch>
        </p:blipFill>
        <p:spPr bwMode="auto">
          <a:xfrm>
            <a:off x="2171700" y="1600200"/>
            <a:ext cx="47879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Listing</a:t>
            </a:r>
            <a:r>
              <a:rPr/>
              <a:t> </a:t>
            </a:r>
            <a:r>
              <a:rPr/>
              <a:t>of</a:t>
            </a:r>
            <a:r>
              <a:rPr/>
              <a:t> </a:t>
            </a:r>
            <a:r>
              <a:rPr/>
              <a:t>first</a:t>
            </a:r>
            <a:r>
              <a:rPr/>
              <a:t> </a:t>
            </a:r>
            <a:r>
              <a:rPr/>
              <a:t>few</a:t>
            </a:r>
            <a:r>
              <a:rPr/>
              <a:t> </a:t>
            </a:r>
            <a:r>
              <a:rPr/>
              <a:t>Altair</a:t>
            </a:r>
            <a:r>
              <a:rPr/>
              <a:t> </a:t>
            </a:r>
            <a:r>
              <a:rPr/>
              <a:t>color</a:t>
            </a:r>
            <a:r>
              <a:rPr/>
              <a:t> </a:t>
            </a:r>
            <a:r>
              <a:rPr/>
              <a:t>schemes</a:t>
            </a:r>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Python</a:t>
            </a:r>
            <a:r>
              <a:rPr/>
              <a:t> </a:t>
            </a:r>
            <a:r>
              <a:rPr/>
              <a:t>code</a:t>
            </a:r>
            <a:r>
              <a:rPr/>
              <a:t> </a:t>
            </a:r>
            <a:r>
              <a:rPr/>
              <a:t>to</a:t>
            </a:r>
            <a:r>
              <a:rPr/>
              <a:t> </a:t>
            </a:r>
            <a:r>
              <a:rPr/>
              <a:t>change</a:t>
            </a:r>
            <a:r>
              <a:rPr/>
              <a:t> </a:t>
            </a:r>
            <a:r>
              <a:rPr/>
              <a:t>color</a:t>
            </a:r>
            <a:r>
              <a:rPr/>
              <a:t> </a:t>
            </a:r>
            <a:r>
              <a:rPr/>
              <a:t>schemes</a:t>
            </a:r>
          </a:p>
        </p:txBody>
      </p:sp>
      <p:sp>
        <p:nvSpPr>
          <p:cNvPr id="3" name="Content Placeholder 2"/>
          <p:cNvSpPr>
            <a:spLocks noGrp="1"/>
          </p:cNvSpPr>
          <p:nvPr>
            <p:ph idx="1"/>
          </p:nvPr>
        </p:nvSpPr>
        <p:spPr/>
        <p:txBody>
          <a:bodyPr/>
          <a:lstStyle/>
          <a:p>
            <a:pPr lvl="0" marL="1270000" indent="0">
              <a:buNone/>
            </a:pPr>
            <a:r>
              <a:rPr sz="1800">
                <a:latin typeface="Courier"/>
              </a:rPr>
              <a:t>ch </a:t>
            </a:r>
            <a:r>
              <a:rPr sz="1800">
                <a:solidFill>
                  <a:srgbClr val="666666"/>
                </a:solidFill>
                <a:latin typeface="Courier"/>
              </a:rPr>
              <a:t>=</a:t>
            </a:r>
            <a:r>
              <a:rPr sz="1800">
                <a:latin typeface="Courier"/>
              </a:rPr>
              <a:t> alt.Chart(df).mark_point().encode(</a:t>
            </a:r>
            <a:br/>
            <a:r>
              <a:rPr sz="1800">
                <a:latin typeface="Courier"/>
              </a:rPr>
              <a:t>    alt.Color(</a:t>
            </a:r>
            <a:r>
              <a:rPr sz="1800">
                <a:solidFill>
                  <a:srgbClr val="4070A0"/>
                </a:solidFill>
                <a:latin typeface="Courier"/>
              </a:rPr>
              <a:t>'Bathrooms'</a:t>
            </a:r>
            <a:r>
              <a:rPr sz="1800">
                <a:latin typeface="Courier"/>
              </a:rPr>
              <a:t>, scale</a:t>
            </a:r>
            <a:r>
              <a:rPr sz="1800">
                <a:solidFill>
                  <a:srgbClr val="666666"/>
                </a:solidFill>
                <a:latin typeface="Courier"/>
              </a:rPr>
              <a:t>=</a:t>
            </a:r>
            <a:r>
              <a:rPr sz="1800">
                <a:latin typeface="Courier"/>
              </a:rPr>
              <a:t>alt.Scale(scheme</a:t>
            </a:r>
            <a:r>
              <a:rPr sz="1800">
                <a:solidFill>
                  <a:srgbClr val="666666"/>
                </a:solidFill>
                <a:latin typeface="Courier"/>
              </a:rPr>
              <a:t>=</a:t>
            </a:r>
            <a:r>
              <a:rPr sz="1800">
                <a:solidFill>
                  <a:srgbClr val="4070A0"/>
                </a:solidFill>
                <a:latin typeface="Courier"/>
              </a:rPr>
              <a:t>'reds'</a:t>
            </a:r>
            <a:r>
              <a:rPr sz="1800">
                <a:latin typeface="Courier"/>
              </a:rPr>
              <a:t>)),</a:t>
            </a:r>
            <a:br/>
            <a:r>
              <a:rPr sz="1800">
                <a:latin typeface="Courier"/>
              </a:rPr>
              <a:t>    x</a:t>
            </a:r>
            <a:r>
              <a:rPr sz="1800">
                <a:solidFill>
                  <a:srgbClr val="666666"/>
                </a:solidFill>
                <a:latin typeface="Courier"/>
              </a:rPr>
              <a:t>=</a:t>
            </a:r>
            <a:r>
              <a:rPr sz="1800">
                <a:solidFill>
                  <a:srgbClr val="4070A0"/>
                </a:solidFill>
                <a:latin typeface="Courier"/>
              </a:rPr>
              <a:t>'Age'</a:t>
            </a:r>
            <a:r>
              <a:rPr sz="1800">
                <a:latin typeface="Courier"/>
              </a:rPr>
              <a:t>,</a:t>
            </a:r>
            <a:br/>
            <a:r>
              <a:rPr sz="1800">
                <a:latin typeface="Courier"/>
              </a:rPr>
              <a:t>    y</a:t>
            </a:r>
            <a:r>
              <a:rPr sz="1800">
                <a:solidFill>
                  <a:srgbClr val="666666"/>
                </a:solidFill>
                <a:latin typeface="Courier"/>
              </a:rPr>
              <a:t>=</a:t>
            </a:r>
            <a:r>
              <a:rPr sz="1800">
                <a:solidFill>
                  <a:srgbClr val="4070A0"/>
                </a:solidFill>
                <a:latin typeface="Courier"/>
              </a:rPr>
              <a:t>'Price'</a:t>
            </a:r>
            <a:br/>
            <a:r>
              <a:rPr sz="1800">
                <a:latin typeface="Courier"/>
              </a:rPr>
              <a:t>)</a:t>
            </a:r>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Python</a:t>
            </a:r>
            <a:r>
              <a:rPr/>
              <a:t> </a:t>
            </a:r>
            <a:r>
              <a:rPr/>
              <a:t>output</a:t>
            </a:r>
          </a:p>
        </p:txBody>
      </p:sp>
      <p:pic>
        <p:nvPicPr>
          <p:cNvPr descr="../images/python/change-colors.png" id="0" name="Picture 1"/>
          <p:cNvPicPr>
            <a:picLocks noGrp="1" noChangeAspect="1"/>
          </p:cNvPicPr>
          <p:nvPr/>
        </p:nvPicPr>
        <p:blipFill>
          <a:blip r:embed="rId2"/>
          <a:stretch>
            <a:fillRect/>
          </a:stretch>
        </p:blipFill>
        <p:spPr bwMode="auto">
          <a:xfrm>
            <a:off x="1447800" y="1600200"/>
            <a:ext cx="6248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Python</a:t>
            </a:r>
            <a:r>
              <a:rPr/>
              <a:t> </a:t>
            </a:r>
            <a:r>
              <a:rPr/>
              <a:t>scatterplot</a:t>
            </a:r>
            <a:r>
              <a:rPr/>
              <a:t> </a:t>
            </a:r>
            <a:r>
              <a:rPr/>
              <a:t>using</a:t>
            </a:r>
            <a:r>
              <a:rPr/>
              <a:t> </a:t>
            </a:r>
            <a:r>
              <a:rPr/>
              <a:t>red</a:t>
            </a:r>
            <a:r>
              <a:rPr/>
              <a:t> </a:t>
            </a:r>
            <a:r>
              <a:rPr/>
              <a:t>gradient</a:t>
            </a:r>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R</a:t>
            </a:r>
            <a:r>
              <a:rPr/>
              <a:t> </a:t>
            </a:r>
            <a:r>
              <a:rPr/>
              <a:t>qualitative</a:t>
            </a:r>
            <a:r>
              <a:rPr/>
              <a:t> </a:t>
            </a:r>
            <a:r>
              <a:rPr/>
              <a:t>schemes</a:t>
            </a:r>
          </a:p>
        </p:txBody>
      </p:sp>
      <p:pic>
        <p:nvPicPr>
          <p:cNvPr descr="../images/r/color-brewer-qualitative.png" id="0" name="Picture 1"/>
          <p:cNvPicPr>
            <a:picLocks noGrp="1" noChangeAspect="1"/>
          </p:cNvPicPr>
          <p:nvPr/>
        </p:nvPicPr>
        <p:blipFill>
          <a:blip r:embed="rId3"/>
          <a:stretch>
            <a:fillRect/>
          </a:stretch>
        </p:blipFill>
        <p:spPr bwMode="auto">
          <a:xfrm>
            <a:off x="457200" y="2235200"/>
            <a:ext cx="8229600" cy="274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Display</a:t>
            </a:r>
            <a:r>
              <a:rPr/>
              <a:t> </a:t>
            </a:r>
            <a:r>
              <a:rPr/>
              <a:t>of</a:t>
            </a:r>
            <a:r>
              <a:rPr/>
              <a:t> </a:t>
            </a:r>
            <a:r>
              <a:rPr/>
              <a:t>various</a:t>
            </a:r>
            <a:r>
              <a:rPr/>
              <a:t> </a:t>
            </a:r>
            <a:r>
              <a:rPr/>
              <a:t>discrete</a:t>
            </a:r>
            <a:r>
              <a:rPr/>
              <a:t> </a:t>
            </a:r>
            <a:r>
              <a:rPr/>
              <a:t>color</a:t>
            </a:r>
            <a:r>
              <a:rPr/>
              <a:t> </a:t>
            </a:r>
            <a:r>
              <a:rPr/>
              <a:t>schemes</a:t>
            </a:r>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R</a:t>
            </a:r>
            <a:r>
              <a:rPr/>
              <a:t> </a:t>
            </a:r>
            <a:r>
              <a:rPr/>
              <a:t>sequential</a:t>
            </a:r>
            <a:r>
              <a:rPr/>
              <a:t> </a:t>
            </a:r>
            <a:r>
              <a:rPr/>
              <a:t>schemes</a:t>
            </a:r>
          </a:p>
        </p:txBody>
      </p:sp>
      <p:pic>
        <p:nvPicPr>
          <p:cNvPr descr="../images/r/color-brewer-sequential.png" id="0" name="Picture 1"/>
          <p:cNvPicPr>
            <a:picLocks noGrp="1" noChangeAspect="1"/>
          </p:cNvPicPr>
          <p:nvPr/>
        </p:nvPicPr>
        <p:blipFill>
          <a:blip r:embed="rId2"/>
          <a:stretch>
            <a:fillRect/>
          </a:stretch>
        </p:blipFill>
        <p:spPr bwMode="auto">
          <a:xfrm>
            <a:off x="889000" y="1600200"/>
            <a:ext cx="73533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Display</a:t>
            </a:r>
            <a:r>
              <a:rPr/>
              <a:t> </a:t>
            </a:r>
            <a:r>
              <a:rPr/>
              <a:t>of</a:t>
            </a:r>
            <a:r>
              <a:rPr/>
              <a:t> </a:t>
            </a:r>
            <a:r>
              <a:rPr/>
              <a:t>various</a:t>
            </a:r>
            <a:r>
              <a:rPr/>
              <a:t> </a:t>
            </a:r>
            <a:r>
              <a:rPr/>
              <a:t>sequential</a:t>
            </a:r>
            <a:r>
              <a:rPr/>
              <a:t> </a:t>
            </a:r>
            <a:r>
              <a:rPr/>
              <a:t>color</a:t>
            </a:r>
            <a:r>
              <a:rPr/>
              <a:t> </a:t>
            </a:r>
            <a:r>
              <a:rPr/>
              <a:t>schemes</a:t>
            </a:r>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R</a:t>
            </a:r>
            <a:r>
              <a:rPr/>
              <a:t> </a:t>
            </a:r>
            <a:r>
              <a:rPr/>
              <a:t>code</a:t>
            </a:r>
            <a:r>
              <a:rPr/>
              <a:t> </a:t>
            </a:r>
            <a:r>
              <a:rPr/>
              <a:t>for</a:t>
            </a:r>
            <a:r>
              <a:rPr/>
              <a:t> </a:t>
            </a:r>
            <a:r>
              <a:rPr/>
              <a:t>changing</a:t>
            </a:r>
            <a:r>
              <a:rPr/>
              <a:t> </a:t>
            </a:r>
            <a:r>
              <a:rPr/>
              <a:t>color</a:t>
            </a:r>
            <a:r>
              <a:rPr/>
              <a:t> </a:t>
            </a:r>
            <a:r>
              <a:rPr/>
              <a:t>schemes</a:t>
            </a:r>
          </a:p>
        </p:txBody>
      </p:sp>
      <p:sp>
        <p:nvSpPr>
          <p:cNvPr id="3" name="Content Placeholder 2"/>
          <p:cNvSpPr>
            <a:spLocks noGrp="1"/>
          </p:cNvSpPr>
          <p:nvPr>
            <p:ph idx="1"/>
          </p:nvPr>
        </p:nvSpPr>
        <p:spPr/>
        <p:txBody>
          <a:bodyPr/>
          <a:lstStyle/>
          <a:p>
            <a:pPr lvl="0" marL="1270000" indent="0">
              <a:buNone/>
            </a:pPr>
            <a:r>
              <a:rPr sz="1800">
                <a:latin typeface="Courier"/>
              </a:rPr>
              <a:t>ggplot(saratoga_houses, aes(Age, Price)) + 
  geom_point(aes(color=Bathrooms)) + 
  scale_color_gradient(low="#FFFFFF", high="#FF0000")</a:t>
            </a:r>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R</a:t>
            </a:r>
            <a:r>
              <a:rPr/>
              <a:t> </a:t>
            </a:r>
            <a:r>
              <a:rPr/>
              <a:t>output</a:t>
            </a:r>
          </a:p>
        </p:txBody>
      </p:sp>
      <p:pic>
        <p:nvPicPr>
          <p:cNvPr descr="../images/r/change-gradient.png" id="0" name="Picture 1"/>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Tableau</a:t>
            </a:r>
            <a:r>
              <a:rPr/>
              <a:t> </a:t>
            </a:r>
            <a:r>
              <a:rPr/>
              <a:t>gradient</a:t>
            </a:r>
            <a:r>
              <a:rPr/>
              <a:t> </a:t>
            </a:r>
            <a:r>
              <a:rPr/>
              <a:t>schemes</a:t>
            </a:r>
          </a:p>
        </p:txBody>
      </p:sp>
      <p:pic>
        <p:nvPicPr>
          <p:cNvPr descr="../images/tableau/gradient-options.png" id="0" name="Picture 1"/>
          <p:cNvPicPr>
            <a:picLocks noGrp="1" noChangeAspect="1"/>
          </p:cNvPicPr>
          <p:nvPr/>
        </p:nvPicPr>
        <p:blipFill>
          <a:blip r:embed="rId3"/>
          <a:stretch>
            <a:fillRect/>
          </a:stretch>
        </p:blipFill>
        <p:spPr bwMode="auto">
          <a:xfrm>
            <a:off x="3213100" y="1600200"/>
            <a:ext cx="2705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Gradient</a:t>
            </a:r>
            <a:r>
              <a:rPr/>
              <a:t> </a:t>
            </a:r>
            <a:r>
              <a:rPr/>
              <a:t>drop-down</a:t>
            </a:r>
            <a:r>
              <a:rPr/>
              <a:t> </a:t>
            </a:r>
            <a:r>
              <a:rPr/>
              <a:t>menu</a:t>
            </a:r>
            <a:r>
              <a:rPr/>
              <a:t> </a:t>
            </a:r>
            <a:r>
              <a:rPr/>
              <a:t>in</a:t>
            </a:r>
            <a:r>
              <a:rPr/>
              <a:t> </a:t>
            </a:r>
            <a:r>
              <a:rPr/>
              <a:t>Tableau</a:t>
            </a:r>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Discrete</a:t>
            </a:r>
            <a:r>
              <a:rPr/>
              <a:t> </a:t>
            </a:r>
            <a:r>
              <a:rPr/>
              <a:t>color</a:t>
            </a:r>
            <a:r>
              <a:rPr/>
              <a:t> </a:t>
            </a:r>
            <a:r>
              <a:rPr/>
              <a:t>options</a:t>
            </a:r>
            <a:r>
              <a:rPr/>
              <a:t> </a:t>
            </a:r>
            <a:r>
              <a:rPr/>
              <a:t>in</a:t>
            </a:r>
            <a:r>
              <a:rPr/>
              <a:t> </a:t>
            </a:r>
            <a:r>
              <a:rPr/>
              <a:t>Tableau</a:t>
            </a:r>
          </a:p>
        </p:txBody>
      </p:sp>
      <p:pic>
        <p:nvPicPr>
          <p:cNvPr descr="../images/tableau/discrete-color-options.png" id="0" name="Picture 1"/>
          <p:cNvPicPr>
            <a:picLocks noGrp="1" noChangeAspect="1"/>
          </p:cNvPicPr>
          <p:nvPr/>
        </p:nvPicPr>
        <p:blipFill>
          <a:blip r:embed="rId3"/>
          <a:stretch>
            <a:fillRect/>
          </a:stretch>
        </p:blipFill>
        <p:spPr bwMode="auto">
          <a:xfrm>
            <a:off x="2832100" y="1600200"/>
            <a:ext cx="34925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Discrete</a:t>
            </a:r>
            <a:r>
              <a:rPr/>
              <a:t> </a:t>
            </a:r>
            <a:r>
              <a:rPr/>
              <a:t>color</a:t>
            </a:r>
            <a:r>
              <a:rPr/>
              <a:t> </a:t>
            </a:r>
            <a:r>
              <a:rPr/>
              <a:t>drop-down</a:t>
            </a:r>
            <a:r>
              <a:rPr/>
              <a:t> </a:t>
            </a:r>
            <a:r>
              <a:rPr/>
              <a:t>menu</a:t>
            </a:r>
            <a:r>
              <a:rPr/>
              <a:t> </a:t>
            </a:r>
            <a:r>
              <a:rPr/>
              <a:t>in</a:t>
            </a:r>
            <a:r>
              <a:rPr/>
              <a:t> </a:t>
            </a:r>
            <a:r>
              <a:rPr/>
              <a:t>Tableau</a:t>
            </a:r>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Tableau</a:t>
            </a:r>
            <a:r>
              <a:rPr/>
              <a:t> </a:t>
            </a:r>
            <a:r>
              <a:rPr/>
              <a:t>output</a:t>
            </a:r>
          </a:p>
        </p:txBody>
      </p:sp>
      <p:pic>
        <p:nvPicPr>
          <p:cNvPr descr="../images/tableau/red-gradient.png" id="0" name="Picture 1"/>
          <p:cNvPicPr>
            <a:picLocks noGrp="1" noChangeAspect="1"/>
          </p:cNvPicPr>
          <p:nvPr/>
        </p:nvPicPr>
        <p:blipFill>
          <a:blip r:embed="rId3"/>
          <a:stretch>
            <a:fillRect/>
          </a:stretch>
        </p:blipFill>
        <p:spPr bwMode="auto">
          <a:xfrm>
            <a:off x="558800" y="1600200"/>
            <a:ext cx="8026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Tableau</a:t>
            </a:r>
            <a:r>
              <a:rPr/>
              <a:t> </a:t>
            </a:r>
            <a:r>
              <a:rPr/>
              <a:t>scatterplot</a:t>
            </a:r>
            <a:r>
              <a:rPr/>
              <a:t> </a:t>
            </a:r>
            <a:r>
              <a:rPr/>
              <a:t>with</a:t>
            </a:r>
            <a:r>
              <a:rPr/>
              <a:t> </a:t>
            </a:r>
            <a:r>
              <a:rPr/>
              <a:t>red</a:t>
            </a:r>
            <a:r>
              <a:rPr/>
              <a:t> </a:t>
            </a:r>
            <a:r>
              <a:rPr/>
              <a:t>gradient</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Preparation,</a:t>
            </a:r>
            <a:r>
              <a:rPr/>
              <a:t> </a:t>
            </a:r>
            <a:r>
              <a:rPr/>
              <a:t>Python</a:t>
            </a:r>
            <a:r>
              <a:rPr/>
              <a:t> </a:t>
            </a:r>
            <a:r>
              <a:rPr/>
              <a:t>output</a:t>
            </a:r>
          </a:p>
        </p:txBody>
      </p:sp>
      <p:pic>
        <p:nvPicPr>
          <p:cNvPr descr="../images/python/basic-barchart.png" id="0" name="Picture 1"/>
          <p:cNvPicPr>
            <a:picLocks noGrp="1" noChangeAspect="1"/>
          </p:cNvPicPr>
          <p:nvPr/>
        </p:nvPicPr>
        <p:blipFill>
          <a:blip r:embed="rId3"/>
          <a:stretch>
            <a:fillRect/>
          </a:stretch>
        </p:blipFill>
        <p:spPr bwMode="auto">
          <a:xfrm>
            <a:off x="3937000" y="1600200"/>
            <a:ext cx="12700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Barchart</a:t>
            </a:r>
            <a:r>
              <a:rPr/>
              <a:t> </a:t>
            </a:r>
            <a:r>
              <a:rPr/>
              <a:t>in</a:t>
            </a:r>
            <a:r>
              <a:rPr/>
              <a:t> </a:t>
            </a:r>
            <a:r>
              <a:rPr/>
              <a:t>Python</a:t>
            </a:r>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HSV</a:t>
            </a:r>
            <a:r>
              <a:rPr/>
              <a:t> </a:t>
            </a:r>
            <a:r>
              <a:rPr/>
              <a:t>system</a:t>
            </a:r>
          </a:p>
        </p:txBody>
      </p:sp>
      <p:sp>
        <p:nvSpPr>
          <p:cNvPr id="3" name="Content Placeholder 2"/>
          <p:cNvSpPr>
            <a:spLocks noGrp="1"/>
          </p:cNvSpPr>
          <p:nvPr>
            <p:ph idx="1"/>
          </p:nvPr>
        </p:nvSpPr>
        <p:spPr/>
        <p:txBody>
          <a:bodyPr/>
          <a:lstStyle/>
          <a:p>
            <a:pPr lvl="1"/>
            <a:r>
              <a:rPr/>
              <a:t>H = Hue</a:t>
            </a:r>
          </a:p>
          <a:p>
            <a:pPr lvl="2"/>
            <a:r>
              <a:rPr/>
              <a:t>Color wheel</a:t>
            </a:r>
          </a:p>
          <a:p>
            <a:pPr lvl="2"/>
            <a:r>
              <a:rPr/>
              <a:t>Red, yellow, green, cyan, blue, and magenta</a:t>
            </a:r>
          </a:p>
          <a:p>
            <a:pPr lvl="1"/>
            <a:r>
              <a:rPr/>
              <a:t>Saturation</a:t>
            </a:r>
          </a:p>
          <a:p>
            <a:pPr lvl="2"/>
            <a:r>
              <a:rPr/>
              <a:t>How colorful</a:t>
            </a:r>
          </a:p>
          <a:p>
            <a:pPr lvl="2"/>
            <a:r>
              <a:rPr/>
              <a:t>Low saturation produces white or various shades of gray</a:t>
            </a:r>
          </a:p>
          <a:p>
            <a:pPr lvl="1"/>
            <a:r>
              <a:rPr/>
              <a:t>Value</a:t>
            </a:r>
          </a:p>
          <a:p>
            <a:pPr lvl="2"/>
            <a:r>
              <a:rPr/>
              <a:t>How dark</a:t>
            </a:r>
          </a:p>
          <a:p>
            <a:pPr lvl="2"/>
            <a:r>
              <a:rPr/>
              <a:t>Low values produce dark color</a:t>
            </a:r>
          </a:p>
          <a:p>
            <a:pPr lvl="2"/>
            <a:r>
              <a:rPr/>
              <a:t>0 produces black</a:t>
            </a:r>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HSV</a:t>
            </a:r>
            <a:r>
              <a:rPr/>
              <a:t> </a:t>
            </a:r>
            <a:r>
              <a:rPr/>
              <a:t>system</a:t>
            </a:r>
          </a:p>
        </p:txBody>
      </p:sp>
      <p:pic>
        <p:nvPicPr>
          <p:cNvPr descr="../images/r/hsv-1.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HSV</a:t>
            </a:r>
            <a:r>
              <a:rPr/>
              <a:t> </a:t>
            </a:r>
            <a:r>
              <a:rPr/>
              <a:t>system,</a:t>
            </a:r>
            <a:r>
              <a:rPr/>
              <a:t> </a:t>
            </a:r>
            <a:r>
              <a:rPr/>
              <a:t>hue</a:t>
            </a:r>
            <a:r>
              <a:rPr/>
              <a:t> </a:t>
            </a:r>
            <a:r>
              <a:rPr/>
              <a:t>only</a:t>
            </a:r>
          </a:p>
        </p:txBody>
      </p:sp>
      <p:pic>
        <p:nvPicPr>
          <p:cNvPr descr="../images/r/hsv-2.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HSV</a:t>
            </a:r>
            <a:r>
              <a:rPr/>
              <a:t> </a:t>
            </a:r>
            <a:r>
              <a:rPr/>
              <a:t>system,</a:t>
            </a:r>
            <a:r>
              <a:rPr/>
              <a:t> </a:t>
            </a:r>
            <a:r>
              <a:rPr/>
              <a:t>saturation</a:t>
            </a:r>
            <a:r>
              <a:rPr/>
              <a:t> </a:t>
            </a:r>
            <a:r>
              <a:rPr/>
              <a:t>only</a:t>
            </a:r>
          </a:p>
        </p:txBody>
      </p:sp>
      <p:pic>
        <p:nvPicPr>
          <p:cNvPr descr="../images/r/hsv-3.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HSV</a:t>
            </a:r>
            <a:r>
              <a:rPr/>
              <a:t> </a:t>
            </a:r>
            <a:r>
              <a:rPr/>
              <a:t>system,</a:t>
            </a:r>
            <a:r>
              <a:rPr/>
              <a:t> </a:t>
            </a:r>
            <a:r>
              <a:rPr/>
              <a:t>value</a:t>
            </a:r>
            <a:r>
              <a:rPr/>
              <a:t> </a:t>
            </a:r>
            <a:r>
              <a:rPr/>
              <a:t>only</a:t>
            </a:r>
          </a:p>
        </p:txBody>
      </p:sp>
      <p:pic>
        <p:nvPicPr>
          <p:cNvPr descr="../images/r/hsv-4.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HCL</a:t>
            </a:r>
            <a:r>
              <a:rPr/>
              <a:t> </a:t>
            </a:r>
            <a:r>
              <a:rPr/>
              <a:t>system</a:t>
            </a:r>
          </a:p>
        </p:txBody>
      </p:sp>
      <p:sp>
        <p:nvSpPr>
          <p:cNvPr id="3" name="Content Placeholder 2"/>
          <p:cNvSpPr>
            <a:spLocks noGrp="1"/>
          </p:cNvSpPr>
          <p:nvPr>
            <p:ph idx="1"/>
          </p:nvPr>
        </p:nvSpPr>
        <p:spPr/>
        <p:txBody>
          <a:bodyPr/>
          <a:lstStyle/>
          <a:p>
            <a:pPr lvl="1"/>
            <a:r>
              <a:rPr/>
              <a:t>H = hue</a:t>
            </a:r>
          </a:p>
          <a:p>
            <a:pPr lvl="2"/>
            <a:r>
              <a:rPr/>
              <a:t>arranged on a wheel 0-360 degrees</a:t>
            </a:r>
          </a:p>
          <a:p>
            <a:pPr lvl="2"/>
            <a:r>
              <a:rPr/>
              <a:t>0 = red, 120 = green, 240 = blue</a:t>
            </a:r>
          </a:p>
          <a:p>
            <a:pPr lvl="2"/>
            <a:r>
              <a:rPr/>
              <a:t>60 = yellow, 180 = cyan, 240 = magenta</a:t>
            </a:r>
          </a:p>
          <a:p>
            <a:pPr lvl="1"/>
            <a:r>
              <a:rPr/>
              <a:t>C = chroma</a:t>
            </a:r>
          </a:p>
          <a:p>
            <a:pPr lvl="2"/>
            <a:r>
              <a:rPr/>
              <a:t>colorfulness relative to a gray of equal luminance</a:t>
            </a:r>
          </a:p>
          <a:p>
            <a:pPr lvl="2"/>
            <a:r>
              <a:rPr/>
              <a:t>not quite same as saturation</a:t>
            </a:r>
          </a:p>
          <a:p>
            <a:pPr lvl="1"/>
            <a:r>
              <a:rPr/>
              <a:t>L = luminance</a:t>
            </a:r>
          </a:p>
          <a:p>
            <a:pPr lvl="2"/>
            <a:r>
              <a:rPr/>
              <a:t>brightness, lightness</a:t>
            </a:r>
          </a:p>
          <a:p>
            <a:pPr lvl="1"/>
            <a:r>
              <a:rPr/>
              <a:t>Not all combinations of HCL work</a:t>
            </a:r>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Luminance</a:t>
            </a:r>
            <a:r>
              <a:rPr/>
              <a:t> </a:t>
            </a:r>
            <a:r>
              <a:rPr/>
              <a:t>of</a:t>
            </a:r>
            <a:r>
              <a:rPr/>
              <a:t> </a:t>
            </a:r>
            <a:r>
              <a:rPr/>
              <a:t>pure</a:t>
            </a:r>
            <a:r>
              <a:rPr/>
              <a:t> </a:t>
            </a:r>
            <a:r>
              <a:rPr/>
              <a:t>colors</a:t>
            </a:r>
          </a:p>
        </p:txBody>
      </p:sp>
      <p:pic>
        <p:nvPicPr>
          <p:cNvPr descr="../images/external/color-wheel-luminance.gif" id="0" name="Picture 1"/>
          <p:cNvPicPr>
            <a:picLocks noGrp="1" noChangeAspect="1"/>
          </p:cNvPicPr>
          <p:nvPr/>
        </p:nvPicPr>
        <p:blipFill>
          <a:blip r:embed="rId3"/>
          <a:stretch>
            <a:fillRect/>
          </a:stretch>
        </p:blipFill>
        <p:spPr bwMode="auto">
          <a:xfrm>
            <a:off x="457200" y="1600200"/>
            <a:ext cx="82296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Luminance</a:t>
            </a:r>
            <a:r>
              <a:rPr/>
              <a:t> </a:t>
            </a:r>
            <a:r>
              <a:rPr/>
              <a:t>of</a:t>
            </a:r>
            <a:r>
              <a:rPr/>
              <a:t> </a:t>
            </a:r>
            <a:r>
              <a:rPr/>
              <a:t>the</a:t>
            </a:r>
            <a:r>
              <a:rPr/>
              <a:t> </a:t>
            </a:r>
            <a:r>
              <a:rPr/>
              <a:t>color</a:t>
            </a:r>
            <a:r>
              <a:rPr/>
              <a:t> </a:t>
            </a:r>
            <a:r>
              <a:rPr/>
              <a:t>wheel</a:t>
            </a:r>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Luminance</a:t>
            </a:r>
            <a:r>
              <a:rPr/>
              <a:t> </a:t>
            </a:r>
            <a:r>
              <a:rPr/>
              <a:t>=</a:t>
            </a:r>
            <a:r>
              <a:rPr/>
              <a:t> </a:t>
            </a:r>
            <a:r>
              <a:rPr/>
              <a:t>90%</a:t>
            </a:r>
          </a:p>
        </p:txBody>
      </p:sp>
      <p:pic>
        <p:nvPicPr>
          <p:cNvPr descr="../images/r/hcl-90.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Luminance=70%</a:t>
            </a:r>
          </a:p>
        </p:txBody>
      </p:sp>
      <p:pic>
        <p:nvPicPr>
          <p:cNvPr descr="../images/r/hcl-70.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Luminance=50%</a:t>
            </a:r>
          </a:p>
        </p:txBody>
      </p:sp>
      <p:pic>
        <p:nvPicPr>
          <p:cNvPr descr="../images/r/hcl-50.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Preparation,</a:t>
            </a:r>
            <a:r>
              <a:rPr/>
              <a:t> </a:t>
            </a:r>
            <a:r>
              <a:rPr/>
              <a:t>R</a:t>
            </a:r>
            <a:r>
              <a:rPr/>
              <a:t> </a:t>
            </a:r>
            <a:r>
              <a:rPr/>
              <a:t>code</a:t>
            </a:r>
          </a:p>
        </p:txBody>
      </p:sp>
      <p:sp>
        <p:nvSpPr>
          <p:cNvPr id="3" name="Content Placeholder 2"/>
          <p:cNvSpPr>
            <a:spLocks noGrp="1"/>
          </p:cNvSpPr>
          <p:nvPr>
            <p:ph idx="1"/>
          </p:nvPr>
        </p:nvSpPr>
        <p:spPr/>
        <p:txBody>
          <a:bodyPr/>
          <a:lstStyle/>
          <a:p>
            <a:pPr lvl="1"/>
            <a:r>
              <a:rPr/>
              <a:t>R code</a:t>
            </a:r>
          </a:p>
          <a:p>
            <a:pPr lvl="0" marL="1270000" indent="0">
              <a:buNone/>
            </a:pPr>
            <a:r>
              <a:rPr sz="1800">
                <a:latin typeface="Courier"/>
              </a:rPr>
              <a:t>ti &lt;- read.csv(file="data/titanic3/csv")
ggplot(ti, aes(pclass)) +
  geom_bar()</a:t>
            </a:r>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Luminance=30%</a:t>
            </a:r>
          </a:p>
        </p:txBody>
      </p:sp>
      <p:pic>
        <p:nvPicPr>
          <p:cNvPr descr="../images/r/hcl-30.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Opacity</a:t>
            </a:r>
            <a:r>
              <a:rPr/>
              <a:t> </a:t>
            </a:r>
            <a:r>
              <a:rPr/>
              <a:t>(1/3)</a:t>
            </a:r>
          </a:p>
        </p:txBody>
      </p:sp>
      <p:pic>
        <p:nvPicPr>
          <p:cNvPr descr="../images/r/opacity-1.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opacity</a:t>
            </a:r>
            <a:r>
              <a:rPr/>
              <a:t> </a:t>
            </a:r>
            <a:r>
              <a:rPr/>
              <a:t>(2/3)</a:t>
            </a:r>
          </a:p>
        </p:txBody>
      </p:sp>
      <p:pic>
        <p:nvPicPr>
          <p:cNvPr descr="../images/r/opacity-2.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Opacity</a:t>
            </a:r>
            <a:r>
              <a:rPr/>
              <a:t> </a:t>
            </a:r>
            <a:r>
              <a:rPr/>
              <a:t>(3/3)</a:t>
            </a:r>
          </a:p>
        </p:txBody>
      </p:sp>
      <p:pic>
        <p:nvPicPr>
          <p:cNvPr descr="../images/r/opacity-3.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CMYK</a:t>
            </a:r>
            <a:r>
              <a:rPr/>
              <a:t> </a:t>
            </a:r>
            <a:r>
              <a:rPr/>
              <a:t>system</a:t>
            </a:r>
          </a:p>
        </p:txBody>
      </p:sp>
      <p:pic>
        <p:nvPicPr>
          <p:cNvPr descr="../images/external/cymk-subtractive.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Illustration</a:t>
            </a:r>
            <a:r>
              <a:rPr/>
              <a:t> </a:t>
            </a:r>
            <a:r>
              <a:rPr/>
              <a:t>of</a:t>
            </a:r>
            <a:r>
              <a:rPr/>
              <a:t> </a:t>
            </a:r>
            <a:r>
              <a:rPr/>
              <a:t>subtractive</a:t>
            </a:r>
            <a:r>
              <a:rPr/>
              <a:t> </a:t>
            </a:r>
            <a:r>
              <a:rPr/>
              <a:t>color</a:t>
            </a:r>
            <a:r>
              <a:rPr/>
              <a:t> </a:t>
            </a:r>
            <a:r>
              <a:rPr/>
              <a:t>scheme</a:t>
            </a:r>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CMYK</a:t>
            </a:r>
            <a:r>
              <a:rPr/>
              <a:t> </a:t>
            </a:r>
            <a:r>
              <a:rPr/>
              <a:t>system,</a:t>
            </a:r>
            <a:r>
              <a:rPr/>
              <a:t> </a:t>
            </a:r>
            <a:r>
              <a:rPr/>
              <a:t>combinations</a:t>
            </a:r>
          </a:p>
        </p:txBody>
      </p:sp>
      <p:sp>
        <p:nvSpPr>
          <p:cNvPr id="3" name="Content Placeholder 2"/>
          <p:cNvSpPr>
            <a:spLocks noGrp="1"/>
          </p:cNvSpPr>
          <p:nvPr>
            <p:ph idx="1"/>
          </p:nvPr>
        </p:nvSpPr>
        <p:spPr/>
        <p:txBody>
          <a:bodyPr/>
          <a:lstStyle/>
          <a:p>
            <a:pPr lvl="1"/>
            <a:r>
              <a:rPr/>
              <a:t>Building blocks Cyan (C), Magenta (M), Yellow (Y), Black (K).</a:t>
            </a:r>
          </a:p>
          <a:p>
            <a:pPr lvl="2"/>
            <a:r>
              <a:rPr/>
              <a:t>Subtractive system</a:t>
            </a:r>
          </a:p>
          <a:p>
            <a:pPr lvl="1"/>
            <a:r>
              <a:rPr/>
              <a:t>Cyan plus Magenta equals Blue</a:t>
            </a:r>
          </a:p>
          <a:p>
            <a:pPr lvl="1"/>
            <a:r>
              <a:rPr/>
              <a:t>Cyan plus Yellow equals Green</a:t>
            </a:r>
          </a:p>
          <a:p>
            <a:pPr lvl="1"/>
            <a:r>
              <a:rPr/>
              <a:t>Magenta plus Yellow equals Red</a:t>
            </a:r>
          </a:p>
          <a:p>
            <a:pPr lvl="1"/>
            <a:r>
              <a:rPr/>
              <a:t>All three combined equals Black</a:t>
            </a:r>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CMYK</a:t>
            </a:r>
            <a:r>
              <a:rPr/>
              <a:t> </a:t>
            </a:r>
            <a:r>
              <a:rPr/>
              <a:t>system,</a:t>
            </a:r>
            <a:r>
              <a:rPr/>
              <a:t> </a:t>
            </a:r>
            <a:r>
              <a:rPr/>
              <a:t>Why</a:t>
            </a:r>
            <a:r>
              <a:rPr/>
              <a:t> </a:t>
            </a:r>
            <a:r>
              <a:rPr/>
              <a:t>you</a:t>
            </a:r>
            <a:r>
              <a:rPr/>
              <a:t> </a:t>
            </a:r>
            <a:r>
              <a:rPr/>
              <a:t>need</a:t>
            </a:r>
            <a:r>
              <a:rPr/>
              <a:t> </a:t>
            </a:r>
            <a:r>
              <a:rPr/>
              <a:t>black</a:t>
            </a:r>
          </a:p>
        </p:txBody>
      </p:sp>
      <p:sp>
        <p:nvSpPr>
          <p:cNvPr id="3" name="Content Placeholder 2"/>
          <p:cNvSpPr>
            <a:spLocks noGrp="1"/>
          </p:cNvSpPr>
          <p:nvPr>
            <p:ph idx="1"/>
          </p:nvPr>
        </p:nvSpPr>
        <p:spPr/>
        <p:txBody>
          <a:bodyPr/>
          <a:lstStyle/>
          <a:p>
            <a:pPr lvl="1"/>
            <a:r>
              <a:rPr/>
              <a:t>Only in theory does, C+M+Y = Black</a:t>
            </a:r>
          </a:p>
          <a:p>
            <a:pPr lvl="2"/>
            <a:r>
              <a:rPr/>
              <a:t>Too much ink</a:t>
            </a:r>
          </a:p>
          <a:p>
            <a:pPr lvl="2"/>
            <a:r>
              <a:rPr/>
              <a:t>Dull muddy color</a:t>
            </a:r>
          </a:p>
          <a:p>
            <a:pPr lvl="1"/>
            <a:r>
              <a:rPr/>
              <a:t>On screen versus print</a:t>
            </a:r>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Colors,</a:t>
            </a:r>
            <a:r>
              <a:rPr/>
              <a:t> </a:t>
            </a:r>
            <a:r>
              <a:rPr/>
              <a:t>review</a:t>
            </a:r>
          </a:p>
        </p:txBody>
      </p:sp>
      <p:sp>
        <p:nvSpPr>
          <p:cNvPr id="3" name="Content Placeholder 2"/>
          <p:cNvSpPr>
            <a:spLocks noGrp="1"/>
          </p:cNvSpPr>
          <p:nvPr>
            <p:ph idx="1"/>
          </p:nvPr>
        </p:nvSpPr>
        <p:spPr/>
        <p:txBody>
          <a:bodyPr/>
          <a:lstStyle/>
          <a:p>
            <a:pPr lvl="1"/>
            <a:r>
              <a:rPr/>
              <a:t>Kindergarten view of colors</a:t>
            </a:r>
          </a:p>
          <a:p>
            <a:pPr lvl="1"/>
            <a:r>
              <a:rPr/>
              <a:t>RGB color system</a:t>
            </a:r>
          </a:p>
          <a:p>
            <a:pPr lvl="2"/>
            <a:r>
              <a:rPr/>
              <a:t>Gradients</a:t>
            </a:r>
          </a:p>
          <a:p>
            <a:pPr lvl="1"/>
            <a:r>
              <a:rPr/>
              <a:t>HSV color system</a:t>
            </a:r>
          </a:p>
          <a:p>
            <a:pPr lvl="2"/>
            <a:r>
              <a:rPr/>
              <a:t>Discrete color palettes</a:t>
            </a:r>
          </a:p>
          <a:p>
            <a:pPr lvl="1"/>
            <a:r>
              <a:rPr/>
              <a:t>HCL color system</a:t>
            </a:r>
          </a:p>
          <a:p>
            <a:pPr lvl="2"/>
            <a:r>
              <a:rPr/>
              <a:t>Equal luminance</a:t>
            </a:r>
          </a:p>
          <a:p>
            <a:pPr lvl="1"/>
            <a:r>
              <a:rPr/>
              <a:t>Opacity</a:t>
            </a:r>
          </a:p>
          <a:p>
            <a:pPr lvl="1"/>
            <a:r>
              <a:rPr/>
              <a:t>CYMK system</a:t>
            </a:r>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introductory</a:t>
            </a:r>
            <a:r>
              <a:rPr/>
              <a:t> </a:t>
            </a:r>
            <a:r>
              <a:rPr/>
              <a:t>tutorial</a:t>
            </a:r>
          </a:p>
        </p:txBody>
      </p:sp>
      <p:sp>
        <p:nvSpPr>
          <p:cNvPr id="3" name="Content Placeholder 2"/>
          <p:cNvSpPr>
            <a:spLocks noGrp="1"/>
          </p:cNvSpPr>
          <p:nvPr>
            <p:ph idx="1"/>
          </p:nvPr>
        </p:nvSpPr>
        <p:spPr/>
        <p:txBody>
          <a:bodyPr/>
          <a:lstStyle/>
          <a:p>
            <a:pPr lvl="1"/>
            <a:r>
              <a:rPr/>
              <a:t>Visual tasks</a:t>
            </a:r>
          </a:p>
          <a:p>
            <a:pPr lvl="2"/>
            <a:r>
              <a:rPr/>
              <a:t>Projection,</a:t>
            </a:r>
          </a:p>
          <a:p>
            <a:pPr lvl="2"/>
            <a:r>
              <a:rPr/>
              <a:t>Superimposition,</a:t>
            </a:r>
          </a:p>
          <a:p>
            <a:pPr lvl="2"/>
            <a:r>
              <a:rPr/>
              <a:t>Scanning,</a:t>
            </a:r>
          </a:p>
          <a:p>
            <a:pPr lvl="2"/>
            <a:r>
              <a:rPr/>
              <a:t>Anchoring</a:t>
            </a:r>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introductory</a:t>
            </a:r>
            <a:r>
              <a:rPr/>
              <a:t> </a:t>
            </a:r>
            <a:r>
              <a:rPr/>
              <a:t>tutorial</a:t>
            </a:r>
          </a:p>
        </p:txBody>
      </p:sp>
      <p:sp>
        <p:nvSpPr>
          <p:cNvPr id="3" name="Content Placeholder 2"/>
          <p:cNvSpPr>
            <a:spLocks noGrp="1"/>
          </p:cNvSpPr>
          <p:nvPr>
            <p:ph idx="1"/>
          </p:nvPr>
        </p:nvSpPr>
        <p:spPr/>
        <p:txBody>
          <a:bodyPr/>
          <a:lstStyle/>
          <a:p>
            <a:pPr lvl="1"/>
            <a:r>
              <a:rPr/>
              <a:t>Hierarchy of comparisons</a:t>
            </a:r>
          </a:p>
          <a:p>
            <a:pPr lvl="2"/>
            <a:r>
              <a:rPr/>
              <a:t>Position</a:t>
            </a:r>
          </a:p>
          <a:p>
            <a:pPr lvl="2"/>
            <a:r>
              <a:rPr/>
              <a:t>Length</a:t>
            </a:r>
          </a:p>
          <a:p>
            <a:pPr lvl="2"/>
            <a:r>
              <a:rPr/>
              <a:t>Angle</a:t>
            </a:r>
          </a:p>
          <a:p>
            <a:pPr lvl="2"/>
            <a:r>
              <a:rPr/>
              <a:t>Area</a:t>
            </a:r>
          </a:p>
          <a:p>
            <a:pPr lvl="2"/>
            <a:r>
              <a:rPr/>
              <a:t>Volume</a:t>
            </a:r>
          </a:p>
          <a:p>
            <a:pPr lvl="2"/>
            <a:r>
              <a:rPr/>
              <a:t>Color</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Preparation,</a:t>
            </a:r>
            <a:r>
              <a:rPr/>
              <a:t> </a:t>
            </a:r>
            <a:r>
              <a:rPr/>
              <a:t>R</a:t>
            </a:r>
            <a:r>
              <a:rPr/>
              <a:t> </a:t>
            </a:r>
            <a:r>
              <a:rPr/>
              <a:t>output</a:t>
            </a:r>
          </a:p>
        </p:txBody>
      </p:sp>
      <p:pic>
        <p:nvPicPr>
          <p:cNvPr descr="../images/r/basic-barchart.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A</a:t>
            </a:r>
            <a:r>
              <a:rPr/>
              <a:t> </a:t>
            </a:r>
            <a:r>
              <a:rPr/>
              <a:t>framework</a:t>
            </a:r>
            <a:r>
              <a:rPr/>
              <a:t> </a:t>
            </a:r>
            <a:r>
              <a:rPr/>
              <a:t>for</a:t>
            </a:r>
            <a:r>
              <a:rPr/>
              <a:t> </a:t>
            </a:r>
            <a:r>
              <a:rPr/>
              <a:t>graph</a:t>
            </a:r>
            <a:r>
              <a:rPr/>
              <a:t> </a:t>
            </a:r>
            <a:r>
              <a:rPr/>
              <a:t>perception</a:t>
            </a:r>
          </a:p>
        </p:txBody>
      </p:sp>
      <p:pic>
        <p:nvPicPr>
          <p:cNvPr descr="../images/external/graph-perception.png" id="0" name="Picture 1"/>
          <p:cNvPicPr>
            <a:picLocks noGrp="1" noChangeAspect="1"/>
          </p:cNvPicPr>
          <p:nvPr/>
        </p:nvPicPr>
        <p:blipFill>
          <a:blip r:embed="rId3"/>
          <a:stretch>
            <a:fillRect/>
          </a:stretch>
        </p:blipFill>
        <p:spPr bwMode="auto">
          <a:xfrm>
            <a:off x="1066800" y="1600200"/>
            <a:ext cx="7010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Part</a:t>
            </a:r>
            <a:r>
              <a:rPr/>
              <a:t> </a:t>
            </a:r>
            <a:r>
              <a:rPr/>
              <a:t>of</a:t>
            </a:r>
            <a:r>
              <a:rPr/>
              <a:t> </a:t>
            </a:r>
            <a:r>
              <a:rPr/>
              <a:t>first</a:t>
            </a:r>
            <a:r>
              <a:rPr/>
              <a:t> </a:t>
            </a:r>
            <a:r>
              <a:rPr/>
              <a:t>page</a:t>
            </a:r>
            <a:r>
              <a:rPr/>
              <a:t> </a:t>
            </a:r>
            <a:r>
              <a:rPr/>
              <a:t>from</a:t>
            </a:r>
            <a:r>
              <a:rPr/>
              <a:t> </a:t>
            </a:r>
            <a:r>
              <a:rPr/>
              <a:t>Simkin</a:t>
            </a:r>
            <a:r>
              <a:rPr/>
              <a:t> </a:t>
            </a:r>
            <a:r>
              <a:rPr/>
              <a:t>and</a:t>
            </a:r>
            <a:r>
              <a:rPr/>
              <a:t> </a:t>
            </a:r>
            <a:r>
              <a:rPr/>
              <a:t>Hastie</a:t>
            </a:r>
            <a:r>
              <a:rPr/>
              <a:t> </a:t>
            </a:r>
            <a:r>
              <a:rPr/>
              <a:t>journal</a:t>
            </a:r>
            <a:r>
              <a:rPr/>
              <a:t> </a:t>
            </a:r>
            <a:r>
              <a:rPr/>
              <a:t>article</a:t>
            </a:r>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Which</a:t>
            </a:r>
            <a:r>
              <a:rPr/>
              <a:t> </a:t>
            </a:r>
            <a:r>
              <a:rPr/>
              <a:t>is</a:t>
            </a:r>
            <a:r>
              <a:rPr/>
              <a:t> </a:t>
            </a:r>
            <a:r>
              <a:rPr/>
              <a:t>better?</a:t>
            </a:r>
            <a:r>
              <a:rPr/>
              <a:t> </a:t>
            </a:r>
            <a:r>
              <a:rPr/>
              <a:t>A</a:t>
            </a:r>
            <a:r>
              <a:rPr/>
              <a:t> </a:t>
            </a:r>
            <a:r>
              <a:rPr/>
              <a:t>bar</a:t>
            </a:r>
            <a:r>
              <a:rPr/>
              <a:t> </a:t>
            </a:r>
            <a:r>
              <a:rPr/>
              <a:t>chart…</a:t>
            </a:r>
          </a:p>
        </p:txBody>
      </p:sp>
      <p:pic>
        <p:nvPicPr>
          <p:cNvPr descr="../images/r/bar-chart.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a:t>
            </a:r>
            <a:r>
              <a:rPr/>
              <a:t> </a:t>
            </a:r>
            <a:r>
              <a:rPr/>
              <a:t>chart</a:t>
            </a:r>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a:t>
            </a:r>
            <a:r>
              <a:rPr/>
              <a:t> </a:t>
            </a:r>
            <a:r>
              <a:rPr/>
              <a:t>or</a:t>
            </a:r>
            <a:r>
              <a:rPr/>
              <a:t> </a:t>
            </a:r>
            <a:r>
              <a:rPr/>
              <a:t>a</a:t>
            </a:r>
            <a:r>
              <a:rPr/>
              <a:t> </a:t>
            </a:r>
            <a:r>
              <a:rPr/>
              <a:t>pie</a:t>
            </a:r>
            <a:r>
              <a:rPr/>
              <a:t> </a:t>
            </a:r>
            <a:r>
              <a:rPr/>
              <a:t>chart</a:t>
            </a:r>
          </a:p>
        </p:txBody>
      </p:sp>
      <p:pic>
        <p:nvPicPr>
          <p:cNvPr descr="../images/r/pie-chart.png" id="0" name="Picture 1"/>
          <p:cNvPicPr>
            <a:picLocks noGrp="1" noChangeAspect="1"/>
          </p:cNvPicPr>
          <p:nvPr/>
        </p:nvPicPr>
        <p:blipFill>
          <a:blip r:embed="rId3"/>
          <a:stretch>
            <a:fillRect/>
          </a:stretch>
        </p:blipFill>
        <p:spPr bwMode="auto">
          <a:xfrm>
            <a:off x="2565400" y="1600200"/>
            <a:ext cx="40132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Pie</a:t>
            </a:r>
            <a:r>
              <a:rPr/>
              <a:t> </a:t>
            </a:r>
            <a:r>
              <a:rPr/>
              <a:t>chart</a:t>
            </a:r>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Answer.</a:t>
            </a:r>
            <a:r>
              <a:rPr/>
              <a:t> </a:t>
            </a:r>
            <a:r>
              <a:rPr/>
              <a:t>It</a:t>
            </a:r>
            <a:r>
              <a:rPr/>
              <a:t> </a:t>
            </a:r>
            <a:r>
              <a:rPr/>
              <a:t>depends.</a:t>
            </a:r>
          </a:p>
        </p:txBody>
      </p:sp>
      <p:sp>
        <p:nvSpPr>
          <p:cNvPr id="3" name="Content Placeholder 2"/>
          <p:cNvSpPr>
            <a:spLocks noGrp="1"/>
          </p:cNvSpPr>
          <p:nvPr>
            <p:ph idx="1"/>
          </p:nvPr>
        </p:nvSpPr>
        <p:spPr/>
        <p:txBody>
          <a:bodyPr/>
          <a:lstStyle/>
          <a:p>
            <a:pPr lvl="1"/>
            <a:r>
              <a:rPr/>
              <a:t>What question are you trying to answer?</a:t>
            </a:r>
          </a:p>
          <a:p>
            <a:pPr lvl="2"/>
            <a:r>
              <a:rPr/>
              <a:t>What proportion of the patients are single?</a:t>
            </a:r>
          </a:p>
          <a:p>
            <a:pPr lvl="2"/>
            <a:r>
              <a:rPr/>
              <a:t>Are there more single or divorced patients?</a:t>
            </a:r>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Visual</a:t>
            </a:r>
            <a:r>
              <a:rPr/>
              <a:t> </a:t>
            </a:r>
            <a:r>
              <a:rPr/>
              <a:t>processing</a:t>
            </a:r>
            <a:r>
              <a:rPr/>
              <a:t> </a:t>
            </a:r>
            <a:r>
              <a:rPr/>
              <a:t>(1</a:t>
            </a:r>
            <a:r>
              <a:rPr/>
              <a:t> </a:t>
            </a:r>
            <a:r>
              <a:rPr/>
              <a:t>of</a:t>
            </a:r>
            <a:r>
              <a:rPr/>
              <a:t> </a:t>
            </a:r>
            <a:r>
              <a:rPr/>
              <a:t>3)</a:t>
            </a:r>
          </a:p>
        </p:txBody>
      </p:sp>
      <p:sp>
        <p:nvSpPr>
          <p:cNvPr id="3" name="Content Placeholder 2"/>
          <p:cNvSpPr>
            <a:spLocks noGrp="1"/>
          </p:cNvSpPr>
          <p:nvPr>
            <p:ph idx="1"/>
          </p:nvPr>
        </p:nvSpPr>
        <p:spPr/>
        <p:txBody>
          <a:bodyPr/>
          <a:lstStyle/>
          <a:p>
            <a:pPr lvl="1"/>
            <a:r>
              <a:rPr/>
              <a:t>Projection</a:t>
            </a:r>
          </a:p>
          <a:p>
            <a:pPr lvl="2"/>
            <a:r>
              <a:rPr/>
              <a:t>Shifting an object in a horizontal or vertical direction</a:t>
            </a:r>
          </a:p>
          <a:p>
            <a:pPr lvl="1"/>
            <a:r>
              <a:rPr/>
              <a:t>Superimposition</a:t>
            </a:r>
          </a:p>
          <a:p>
            <a:pPr lvl="2"/>
            <a:r>
              <a:rPr/>
              <a:t>Shifting in other directions (e.g., diagonal shifts, rotation) in order to make a comparison</a:t>
            </a:r>
          </a:p>
          <a:p>
            <a:pPr lvl="2"/>
            <a:r>
              <a:rPr/>
              <a:t>Much harder than projection</a:t>
            </a:r>
          </a:p>
          <a:p>
            <a:pPr lvl="1"/>
            <a:r>
              <a:rPr/>
              <a:t>Distance affects speed and accuracy of both projection and superimposition</a:t>
            </a:r>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Projection</a:t>
            </a:r>
            <a:r>
              <a:rPr/>
              <a:t> </a:t>
            </a:r>
            <a:r>
              <a:rPr/>
              <a:t>(first</a:t>
            </a:r>
            <a:r>
              <a:rPr/>
              <a:t> </a:t>
            </a:r>
            <a:r>
              <a:rPr/>
              <a:t>yellow</a:t>
            </a:r>
            <a:r>
              <a:rPr/>
              <a:t> </a:t>
            </a:r>
            <a:r>
              <a:rPr/>
              <a:t>bar</a:t>
            </a:r>
            <a:r>
              <a:rPr/>
              <a:t> </a:t>
            </a:r>
            <a:r>
              <a:rPr/>
              <a:t>versus</a:t>
            </a:r>
            <a:r>
              <a:rPr/>
              <a:t> </a:t>
            </a:r>
            <a:r>
              <a:rPr/>
              <a:t>last</a:t>
            </a:r>
            <a:r>
              <a:rPr/>
              <a:t> </a:t>
            </a:r>
            <a:r>
              <a:rPr/>
              <a:t>yellow</a:t>
            </a:r>
            <a:r>
              <a:rPr/>
              <a:t> </a:t>
            </a:r>
            <a:r>
              <a:rPr/>
              <a:t>bar)</a:t>
            </a:r>
          </a:p>
        </p:txBody>
      </p:sp>
      <p:pic>
        <p:nvPicPr>
          <p:cNvPr descr="../images/external/crop-yield-bar-chart-position.png" id="0" name="Picture 1"/>
          <p:cNvPicPr>
            <a:picLocks noGrp="1" noChangeAspect="1"/>
          </p:cNvPicPr>
          <p:nvPr/>
        </p:nvPicPr>
        <p:blipFill>
          <a:blip r:embed="rId3"/>
          <a:stretch>
            <a:fillRect/>
          </a:stretch>
        </p:blipFill>
        <p:spPr bwMode="auto">
          <a:xfrm>
            <a:off x="1625600" y="1600200"/>
            <a:ext cx="5892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Stacked</a:t>
            </a:r>
            <a:r>
              <a:rPr/>
              <a:t> </a:t>
            </a:r>
            <a:r>
              <a:rPr/>
              <a:t>bar</a:t>
            </a:r>
            <a:r>
              <a:rPr/>
              <a:t> </a:t>
            </a:r>
            <a:r>
              <a:rPr/>
              <a:t>chart</a:t>
            </a:r>
            <a:r>
              <a:rPr/>
              <a:t> </a:t>
            </a:r>
            <a:r>
              <a:rPr/>
              <a:t>of</a:t>
            </a:r>
            <a:r>
              <a:rPr/>
              <a:t> </a:t>
            </a:r>
            <a:r>
              <a:rPr/>
              <a:t>crop</a:t>
            </a:r>
            <a:r>
              <a:rPr/>
              <a:t> </a:t>
            </a:r>
            <a:r>
              <a:rPr/>
              <a:t>yields</a:t>
            </a:r>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Superimposition</a:t>
            </a:r>
            <a:r>
              <a:rPr/>
              <a:t> </a:t>
            </a:r>
            <a:r>
              <a:rPr/>
              <a:t>(first</a:t>
            </a:r>
            <a:r>
              <a:rPr/>
              <a:t> </a:t>
            </a:r>
            <a:r>
              <a:rPr/>
              <a:t>green</a:t>
            </a:r>
            <a:r>
              <a:rPr/>
              <a:t> </a:t>
            </a:r>
            <a:r>
              <a:rPr/>
              <a:t>bar</a:t>
            </a:r>
            <a:r>
              <a:rPr/>
              <a:t> </a:t>
            </a:r>
            <a:r>
              <a:rPr/>
              <a:t>versus</a:t>
            </a:r>
            <a:r>
              <a:rPr/>
              <a:t> </a:t>
            </a:r>
            <a:r>
              <a:rPr/>
              <a:t>last</a:t>
            </a:r>
            <a:r>
              <a:rPr/>
              <a:t> </a:t>
            </a:r>
            <a:r>
              <a:rPr/>
              <a:t>blue</a:t>
            </a:r>
            <a:r>
              <a:rPr/>
              <a:t> </a:t>
            </a:r>
            <a:r>
              <a:rPr/>
              <a:t>bar)</a:t>
            </a:r>
          </a:p>
        </p:txBody>
      </p:sp>
      <p:pic>
        <p:nvPicPr>
          <p:cNvPr descr="../images/external/crop-yield-bar-chart-length.png" id="0" name="Picture 1"/>
          <p:cNvPicPr>
            <a:picLocks noGrp="1" noChangeAspect="1"/>
          </p:cNvPicPr>
          <p:nvPr/>
        </p:nvPicPr>
        <p:blipFill>
          <a:blip r:embed="rId3"/>
          <a:stretch>
            <a:fillRect/>
          </a:stretch>
        </p:blipFill>
        <p:spPr bwMode="auto">
          <a:xfrm>
            <a:off x="1625600" y="1600200"/>
            <a:ext cx="5892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Stacked</a:t>
            </a:r>
            <a:r>
              <a:rPr/>
              <a:t> </a:t>
            </a:r>
            <a:r>
              <a:rPr/>
              <a:t>bar</a:t>
            </a:r>
            <a:r>
              <a:rPr/>
              <a:t> </a:t>
            </a:r>
            <a:r>
              <a:rPr/>
              <a:t>chart</a:t>
            </a:r>
            <a:r>
              <a:rPr/>
              <a:t> </a:t>
            </a:r>
            <a:r>
              <a:rPr/>
              <a:t>of</a:t>
            </a:r>
            <a:r>
              <a:rPr/>
              <a:t> </a:t>
            </a:r>
            <a:r>
              <a:rPr/>
              <a:t>crop</a:t>
            </a:r>
            <a:r>
              <a:rPr/>
              <a:t> </a:t>
            </a:r>
            <a:r>
              <a:rPr/>
              <a:t>yields</a:t>
            </a:r>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Scanning</a:t>
            </a:r>
            <a:r>
              <a:rPr/>
              <a:t> </a:t>
            </a:r>
            <a:r>
              <a:rPr/>
              <a:t>and</a:t>
            </a:r>
            <a:r>
              <a:rPr/>
              <a:t> </a:t>
            </a:r>
            <a:r>
              <a:rPr/>
              <a:t>Anchoring</a:t>
            </a:r>
          </a:p>
        </p:txBody>
      </p:sp>
      <p:sp>
        <p:nvSpPr>
          <p:cNvPr id="3" name="Content Placeholder 2"/>
          <p:cNvSpPr>
            <a:spLocks noGrp="1"/>
          </p:cNvSpPr>
          <p:nvPr>
            <p:ph idx="1"/>
          </p:nvPr>
        </p:nvSpPr>
        <p:spPr/>
        <p:txBody>
          <a:bodyPr/>
          <a:lstStyle/>
          <a:p>
            <a:pPr lvl="1"/>
            <a:r>
              <a:rPr/>
              <a:t>Scanning</a:t>
            </a:r>
          </a:p>
          <a:p>
            <a:pPr lvl="2"/>
            <a:r>
              <a:rPr/>
              <a:t>Quantifying distance throug the use of a mental tape measure</a:t>
            </a:r>
          </a:p>
          <a:p>
            <a:pPr lvl="2"/>
            <a:r>
              <a:rPr/>
              <a:t>Shorter distances are easier</a:t>
            </a:r>
          </a:p>
          <a:p>
            <a:pPr lvl="1"/>
            <a:r>
              <a:rPr/>
              <a:t>Anchoring</a:t>
            </a:r>
          </a:p>
          <a:p>
            <a:pPr lvl="2"/>
            <a:r>
              <a:rPr/>
              <a:t>Implicit or explicit development of reference points</a:t>
            </a:r>
          </a:p>
          <a:p>
            <a:pPr lvl="2"/>
            <a:r>
              <a:rPr/>
              <a:t>Assists with scanning</a:t>
            </a:r>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Scanning</a:t>
            </a:r>
          </a:p>
        </p:txBody>
      </p:sp>
      <p:pic>
        <p:nvPicPr>
          <p:cNvPr descr="../images/r/fuel-guage-1.png" id="0" name="Picture 1"/>
          <p:cNvPicPr>
            <a:picLocks noGrp="1" noChangeAspect="1"/>
          </p:cNvPicPr>
          <p:nvPr/>
        </p:nvPicPr>
        <p:blipFill>
          <a:blip r:embed="rId3"/>
          <a:stretch>
            <a:fillRect/>
          </a:stretch>
        </p:blipFill>
        <p:spPr bwMode="auto">
          <a:xfrm>
            <a:off x="3568700" y="1600200"/>
            <a:ext cx="20066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a</a:t>
            </a:r>
            <a:r>
              <a:rPr/>
              <a:t> </a:t>
            </a:r>
            <a:r>
              <a:rPr/>
              <a:t>fuel</a:t>
            </a:r>
            <a:r>
              <a:rPr/>
              <a:t> </a:t>
            </a:r>
            <a:r>
              <a:rPr/>
              <a:t>gauge,</a:t>
            </a:r>
            <a:r>
              <a:rPr/>
              <a:t> </a:t>
            </a:r>
            <a:r>
              <a:rPr/>
              <a:t>65%</a:t>
            </a:r>
            <a:r>
              <a:rPr/>
              <a:t> </a:t>
            </a:r>
            <a:r>
              <a:rPr/>
              <a:t>full</a:t>
            </a:r>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Assisting</a:t>
            </a:r>
            <a:r>
              <a:rPr/>
              <a:t> </a:t>
            </a:r>
            <a:r>
              <a:rPr/>
              <a:t>scanning</a:t>
            </a:r>
            <a:r>
              <a:rPr/>
              <a:t> </a:t>
            </a:r>
            <a:r>
              <a:rPr/>
              <a:t>with</a:t>
            </a:r>
            <a:r>
              <a:rPr/>
              <a:t> </a:t>
            </a:r>
            <a:r>
              <a:rPr/>
              <a:t>anchors</a:t>
            </a:r>
          </a:p>
        </p:txBody>
      </p:sp>
      <p:pic>
        <p:nvPicPr>
          <p:cNvPr descr="../images/r/fuel-gauge-2.png" id="0" name="Picture 1"/>
          <p:cNvPicPr>
            <a:picLocks noGrp="1" noChangeAspect="1"/>
          </p:cNvPicPr>
          <p:nvPr/>
        </p:nvPicPr>
        <p:blipFill>
          <a:blip r:embed="rId3"/>
          <a:stretch>
            <a:fillRect/>
          </a:stretch>
        </p:blipFill>
        <p:spPr bwMode="auto">
          <a:xfrm>
            <a:off x="3568700" y="1600200"/>
            <a:ext cx="20066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Image</a:t>
            </a:r>
            <a:r>
              <a:rPr/>
              <a:t> </a:t>
            </a:r>
            <a:r>
              <a:rPr/>
              <a:t>of</a:t>
            </a:r>
            <a:r>
              <a:rPr/>
              <a:t> </a:t>
            </a:r>
            <a:r>
              <a:rPr/>
              <a:t>a</a:t>
            </a:r>
            <a:r>
              <a:rPr/>
              <a:t> </a:t>
            </a:r>
            <a:r>
              <a:rPr/>
              <a:t>fuel</a:t>
            </a:r>
            <a:r>
              <a:rPr/>
              <a:t> </a:t>
            </a:r>
            <a:r>
              <a:rPr/>
              <a:t>gauge,</a:t>
            </a:r>
            <a:r>
              <a:rPr/>
              <a:t> </a:t>
            </a:r>
            <a:r>
              <a:rPr/>
              <a:t>anchors</a:t>
            </a:r>
            <a:r>
              <a:rPr/>
              <a:t> </a:t>
            </a:r>
            <a:r>
              <a:rPr/>
              <a:t>at</a:t>
            </a:r>
            <a:r>
              <a:rPr/>
              <a:t> </a:t>
            </a:r>
            <a:r>
              <a:rPr/>
              <a:t>1/4,</a:t>
            </a:r>
            <a:r>
              <a:rPr/>
              <a:t> </a:t>
            </a:r>
            <a:r>
              <a:rPr/>
              <a:t>half,</a:t>
            </a:r>
            <a:r>
              <a:rPr/>
              <a:t> </a:t>
            </a:r>
            <a:r>
              <a:rPr/>
              <a:t>3/4</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Preparation,</a:t>
            </a:r>
            <a:r>
              <a:rPr/>
              <a:t> </a:t>
            </a:r>
            <a:r>
              <a:rPr/>
              <a:t>Tableau</a:t>
            </a:r>
            <a:r>
              <a:rPr/>
              <a:t> </a:t>
            </a:r>
            <a:r>
              <a:rPr/>
              <a:t>steps</a:t>
            </a:r>
          </a:p>
        </p:txBody>
      </p:sp>
      <p:sp>
        <p:nvSpPr>
          <p:cNvPr id="3" name="Content Placeholder 2"/>
          <p:cNvSpPr>
            <a:spLocks noGrp="1"/>
          </p:cNvSpPr>
          <p:nvPr>
            <p:ph idx="1"/>
          </p:nvPr>
        </p:nvSpPr>
        <p:spPr/>
        <p:txBody>
          <a:bodyPr/>
          <a:lstStyle/>
          <a:p>
            <a:pPr lvl="1"/>
            <a:r>
              <a:rPr/>
              <a:t>Import titanic3.csv</a:t>
            </a:r>
          </a:p>
          <a:p>
            <a:pPr lvl="1"/>
            <a:r>
              <a:rPr/>
              <a:t>Drag pclass to columns</a:t>
            </a:r>
          </a:p>
          <a:p>
            <a:pPr lvl="2"/>
            <a:r>
              <a:rPr/>
              <a:t>Change to Discete Dimension</a:t>
            </a:r>
          </a:p>
          <a:p>
            <a:pPr lvl="1"/>
            <a:r>
              <a:rPr/>
              <a:t>Drag pclass to rows</a:t>
            </a:r>
          </a:p>
          <a:p>
            <a:pPr lvl="2"/>
            <a:r>
              <a:rPr/>
              <a:t>Change to Measure(Count)</a:t>
            </a:r>
          </a:p>
          <a:p>
            <a:pPr lvl="1"/>
            <a:r>
              <a:rPr/>
              <a:t>If needed, change Marks to Bar</a:t>
            </a:r>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Visual</a:t>
            </a:r>
            <a:r>
              <a:rPr/>
              <a:t> </a:t>
            </a:r>
            <a:r>
              <a:rPr/>
              <a:t>processing</a:t>
            </a:r>
            <a:r>
              <a:rPr/>
              <a:t> </a:t>
            </a:r>
            <a:r>
              <a:rPr/>
              <a:t>(3</a:t>
            </a:r>
            <a:r>
              <a:rPr/>
              <a:t> </a:t>
            </a:r>
            <a:r>
              <a:rPr/>
              <a:t>of</a:t>
            </a:r>
            <a:r>
              <a:rPr/>
              <a:t> </a:t>
            </a:r>
            <a:r>
              <a:rPr/>
              <a:t>3)</a:t>
            </a:r>
          </a:p>
        </p:txBody>
      </p:sp>
      <p:sp>
        <p:nvSpPr>
          <p:cNvPr id="3" name="Content Placeholder 2"/>
          <p:cNvSpPr>
            <a:spLocks noGrp="1"/>
          </p:cNvSpPr>
          <p:nvPr>
            <p:ph idx="1"/>
          </p:nvPr>
        </p:nvSpPr>
        <p:spPr/>
        <p:txBody>
          <a:bodyPr/>
          <a:lstStyle/>
          <a:p>
            <a:pPr lvl="1"/>
            <a:r>
              <a:rPr/>
              <a:t>Visually simple tasks</a:t>
            </a:r>
          </a:p>
          <a:p>
            <a:pPr lvl="2"/>
            <a:r>
              <a:rPr/>
              <a:t>Position</a:t>
            </a:r>
          </a:p>
          <a:p>
            <a:pPr lvl="2"/>
            <a:r>
              <a:rPr/>
              <a:t>Length</a:t>
            </a:r>
          </a:p>
          <a:p>
            <a:pPr lvl="2"/>
            <a:r>
              <a:rPr/>
              <a:t>Angle/slope</a:t>
            </a:r>
          </a:p>
          <a:p>
            <a:pPr lvl="1"/>
            <a:r>
              <a:rPr/>
              <a:t>Visually demanding tasks</a:t>
            </a:r>
          </a:p>
          <a:p>
            <a:pPr lvl="2"/>
            <a:r>
              <a:rPr/>
              <a:t>Area</a:t>
            </a:r>
          </a:p>
          <a:p>
            <a:pPr lvl="2"/>
            <a:r>
              <a:rPr/>
              <a:t>Volume</a:t>
            </a:r>
          </a:p>
          <a:p>
            <a:pPr lvl="2"/>
            <a:r>
              <a:rPr/>
              <a:t>Density/Saturation/Hue</a:t>
            </a:r>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Position</a:t>
            </a:r>
            <a:r>
              <a:rPr/>
              <a:t> </a:t>
            </a:r>
            <a:r>
              <a:rPr/>
              <a:t>(first</a:t>
            </a:r>
            <a:r>
              <a:rPr/>
              <a:t> </a:t>
            </a:r>
            <a:r>
              <a:rPr/>
              <a:t>yellow</a:t>
            </a:r>
            <a:r>
              <a:rPr/>
              <a:t> </a:t>
            </a:r>
            <a:r>
              <a:rPr/>
              <a:t>bar</a:t>
            </a:r>
            <a:r>
              <a:rPr/>
              <a:t> </a:t>
            </a:r>
            <a:r>
              <a:rPr/>
              <a:t>versus</a:t>
            </a:r>
            <a:r>
              <a:rPr/>
              <a:t> </a:t>
            </a:r>
            <a:r>
              <a:rPr/>
              <a:t>last</a:t>
            </a:r>
            <a:r>
              <a:rPr/>
              <a:t> </a:t>
            </a:r>
            <a:r>
              <a:rPr/>
              <a:t>yellow</a:t>
            </a:r>
            <a:r>
              <a:rPr/>
              <a:t> </a:t>
            </a:r>
            <a:r>
              <a:rPr/>
              <a:t>bar)</a:t>
            </a:r>
          </a:p>
        </p:txBody>
      </p:sp>
      <p:pic>
        <p:nvPicPr>
          <p:cNvPr descr="../images/external/crop-yield-bar-chart-position.png" id="0" name="Picture 1"/>
          <p:cNvPicPr>
            <a:picLocks noGrp="1" noChangeAspect="1"/>
          </p:cNvPicPr>
          <p:nvPr/>
        </p:nvPicPr>
        <p:blipFill>
          <a:blip r:embed="rId3"/>
          <a:stretch>
            <a:fillRect/>
          </a:stretch>
        </p:blipFill>
        <p:spPr bwMode="auto">
          <a:xfrm>
            <a:off x="1625600" y="1600200"/>
            <a:ext cx="5892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Stacked</a:t>
            </a:r>
            <a:r>
              <a:rPr/>
              <a:t> </a:t>
            </a:r>
            <a:r>
              <a:rPr/>
              <a:t>bar</a:t>
            </a:r>
            <a:r>
              <a:rPr/>
              <a:t> </a:t>
            </a:r>
            <a:r>
              <a:rPr/>
              <a:t>chart</a:t>
            </a:r>
            <a:r>
              <a:rPr/>
              <a:t> </a:t>
            </a:r>
            <a:r>
              <a:rPr/>
              <a:t>of</a:t>
            </a:r>
            <a:r>
              <a:rPr/>
              <a:t> </a:t>
            </a:r>
            <a:r>
              <a:rPr/>
              <a:t>crop</a:t>
            </a:r>
            <a:r>
              <a:rPr/>
              <a:t> </a:t>
            </a:r>
            <a:r>
              <a:rPr/>
              <a:t>yields</a:t>
            </a:r>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Length</a:t>
            </a:r>
            <a:r>
              <a:rPr/>
              <a:t> </a:t>
            </a:r>
            <a:r>
              <a:rPr/>
              <a:t>(first</a:t>
            </a:r>
            <a:r>
              <a:rPr/>
              <a:t> </a:t>
            </a:r>
            <a:r>
              <a:rPr/>
              <a:t>green</a:t>
            </a:r>
            <a:r>
              <a:rPr/>
              <a:t> </a:t>
            </a:r>
            <a:r>
              <a:rPr/>
              <a:t>bar</a:t>
            </a:r>
            <a:r>
              <a:rPr/>
              <a:t> </a:t>
            </a:r>
            <a:r>
              <a:rPr/>
              <a:t>versus</a:t>
            </a:r>
            <a:r>
              <a:rPr/>
              <a:t> </a:t>
            </a:r>
            <a:r>
              <a:rPr/>
              <a:t>last</a:t>
            </a:r>
            <a:r>
              <a:rPr/>
              <a:t> </a:t>
            </a:r>
            <a:r>
              <a:rPr/>
              <a:t>blue</a:t>
            </a:r>
            <a:r>
              <a:rPr/>
              <a:t> </a:t>
            </a:r>
            <a:r>
              <a:rPr/>
              <a:t>bar)</a:t>
            </a:r>
          </a:p>
        </p:txBody>
      </p:sp>
      <p:pic>
        <p:nvPicPr>
          <p:cNvPr descr="../images/external/crop-yield-bar-chart-length.png" id="0" name="Picture 1"/>
          <p:cNvPicPr>
            <a:picLocks noGrp="1" noChangeAspect="1"/>
          </p:cNvPicPr>
          <p:nvPr/>
        </p:nvPicPr>
        <p:blipFill>
          <a:blip r:embed="rId3"/>
          <a:stretch>
            <a:fillRect/>
          </a:stretch>
        </p:blipFill>
        <p:spPr bwMode="auto">
          <a:xfrm>
            <a:off x="1625600" y="1600200"/>
            <a:ext cx="58928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Stacked</a:t>
            </a:r>
            <a:r>
              <a:rPr/>
              <a:t> </a:t>
            </a:r>
            <a:r>
              <a:rPr/>
              <a:t>bar</a:t>
            </a:r>
            <a:r>
              <a:rPr/>
              <a:t> </a:t>
            </a:r>
            <a:r>
              <a:rPr/>
              <a:t>chart</a:t>
            </a:r>
            <a:r>
              <a:rPr/>
              <a:t> </a:t>
            </a:r>
            <a:r>
              <a:rPr/>
              <a:t>of</a:t>
            </a:r>
            <a:r>
              <a:rPr/>
              <a:t> </a:t>
            </a:r>
            <a:r>
              <a:rPr/>
              <a:t>crop</a:t>
            </a:r>
            <a:r>
              <a:rPr/>
              <a:t> </a:t>
            </a:r>
            <a:r>
              <a:rPr/>
              <a:t>yields</a:t>
            </a:r>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Angle/slope</a:t>
            </a:r>
            <a:r>
              <a:rPr/>
              <a:t> </a:t>
            </a:r>
            <a:r>
              <a:rPr/>
              <a:t>(first</a:t>
            </a:r>
            <a:r>
              <a:rPr/>
              <a:t> </a:t>
            </a:r>
            <a:r>
              <a:rPr/>
              <a:t>month</a:t>
            </a:r>
            <a:r>
              <a:rPr/>
              <a:t> </a:t>
            </a:r>
            <a:r>
              <a:rPr/>
              <a:t>decline</a:t>
            </a:r>
            <a:r>
              <a:rPr/>
              <a:t> </a:t>
            </a:r>
            <a:r>
              <a:rPr/>
              <a:t>versus</a:t>
            </a:r>
            <a:r>
              <a:rPr/>
              <a:t> </a:t>
            </a:r>
            <a:r>
              <a:rPr/>
              <a:t>last</a:t>
            </a:r>
            <a:r>
              <a:rPr/>
              <a:t> </a:t>
            </a:r>
            <a:r>
              <a:rPr/>
              <a:t>month</a:t>
            </a:r>
            <a:r>
              <a:rPr/>
              <a:t> </a:t>
            </a:r>
            <a:r>
              <a:rPr/>
              <a:t>decline)</a:t>
            </a:r>
          </a:p>
        </p:txBody>
      </p:sp>
      <p:pic>
        <p:nvPicPr>
          <p:cNvPr descr="../images/external/sales-trend.png" id="0" name="Picture 1"/>
          <p:cNvPicPr>
            <a:picLocks noGrp="1" noChangeAspect="1"/>
          </p:cNvPicPr>
          <p:nvPr/>
        </p:nvPicPr>
        <p:blipFill>
          <a:blip r:embed="rId3"/>
          <a:stretch>
            <a:fillRect/>
          </a:stretch>
        </p:blipFill>
        <p:spPr bwMode="auto">
          <a:xfrm>
            <a:off x="1600200" y="1600200"/>
            <a:ext cx="59436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Sales</a:t>
            </a:r>
            <a:r>
              <a:rPr/>
              <a:t> </a:t>
            </a:r>
            <a:r>
              <a:rPr/>
              <a:t>trend</a:t>
            </a:r>
            <a:r>
              <a:rPr/>
              <a:t> </a:t>
            </a:r>
            <a:r>
              <a:rPr/>
              <a:t>shown</a:t>
            </a:r>
            <a:r>
              <a:rPr/>
              <a:t> </a:t>
            </a:r>
            <a:r>
              <a:rPr/>
              <a:t>with</a:t>
            </a:r>
            <a:r>
              <a:rPr/>
              <a:t> </a:t>
            </a:r>
            <a:r>
              <a:rPr/>
              <a:t>a</a:t>
            </a:r>
            <a:r>
              <a:rPr/>
              <a:t> </a:t>
            </a:r>
            <a:r>
              <a:rPr/>
              <a:t>line</a:t>
            </a:r>
            <a:r>
              <a:rPr/>
              <a:t> </a:t>
            </a:r>
            <a:r>
              <a:rPr/>
              <a:t>graph</a:t>
            </a:r>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Area</a:t>
            </a:r>
          </a:p>
        </p:txBody>
      </p:sp>
      <p:pic>
        <p:nvPicPr>
          <p:cNvPr descr="../images/external/ellipses.png" id="0" name="Picture 1"/>
          <p:cNvPicPr>
            <a:picLocks noGrp="1" noChangeAspect="1"/>
          </p:cNvPicPr>
          <p:nvPr/>
        </p:nvPicPr>
        <p:blipFill>
          <a:blip r:embed="rId3"/>
          <a:stretch>
            <a:fillRect/>
          </a:stretch>
        </p:blipFill>
        <p:spPr bwMode="auto">
          <a:xfrm>
            <a:off x="2273300" y="1600200"/>
            <a:ext cx="4584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Three</a:t>
            </a:r>
            <a:r>
              <a:rPr/>
              <a:t> </a:t>
            </a:r>
            <a:r>
              <a:rPr/>
              <a:t>ellipses</a:t>
            </a:r>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Area</a:t>
            </a:r>
            <a:r>
              <a:rPr/>
              <a:t> </a:t>
            </a:r>
            <a:r>
              <a:rPr/>
              <a:t>(or</a:t>
            </a:r>
            <a:r>
              <a:rPr/>
              <a:t> </a:t>
            </a:r>
            <a:r>
              <a:rPr/>
              <a:t>maybe</a:t>
            </a:r>
            <a:r>
              <a:rPr/>
              <a:t> </a:t>
            </a:r>
            <a:r>
              <a:rPr/>
              <a:t>length)</a:t>
            </a:r>
          </a:p>
        </p:txBody>
      </p:sp>
      <p:pic>
        <p:nvPicPr>
          <p:cNvPr descr="../images/external/investment-risk.png" id="0" name="Picture 1"/>
          <p:cNvPicPr>
            <a:picLocks noGrp="1" noChangeAspect="1"/>
          </p:cNvPicPr>
          <p:nvPr/>
        </p:nvPicPr>
        <p:blipFill>
          <a:blip r:embed="rId3"/>
          <a:stretch>
            <a:fillRect/>
          </a:stretch>
        </p:blipFill>
        <p:spPr bwMode="auto">
          <a:xfrm>
            <a:off x="2844800" y="1600200"/>
            <a:ext cx="34671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Bubble</a:t>
            </a:r>
            <a:r>
              <a:rPr/>
              <a:t> </a:t>
            </a:r>
            <a:r>
              <a:rPr/>
              <a:t>plot</a:t>
            </a:r>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Volume</a:t>
            </a:r>
          </a:p>
        </p:txBody>
      </p:sp>
      <p:pic>
        <p:nvPicPr>
          <p:cNvPr descr="../images/external/rgl_cda_ellipsoids.png" id="0" name="Picture 1"/>
          <p:cNvPicPr>
            <a:picLocks noGrp="1" noChangeAspect="1"/>
          </p:cNvPicPr>
          <p:nvPr/>
        </p:nvPicPr>
        <p:blipFill>
          <a:blip r:embed="rId3"/>
          <a:stretch>
            <a:fillRect/>
          </a:stretch>
        </p:blipFill>
        <p:spPr bwMode="auto">
          <a:xfrm>
            <a:off x="2755900" y="1600200"/>
            <a:ext cx="36195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Ellipsoid</a:t>
            </a:r>
            <a:r>
              <a:rPr/>
              <a:t> </a:t>
            </a:r>
            <a:r>
              <a:rPr/>
              <a:t>plot</a:t>
            </a:r>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Color</a:t>
            </a:r>
          </a:p>
        </p:txBody>
      </p:sp>
      <p:pic>
        <p:nvPicPr>
          <p:cNvPr descr="../images/external/btv_snow_average.png" id="0" name="Picture 1"/>
          <p:cNvPicPr>
            <a:picLocks noGrp="1" noChangeAspect="1"/>
          </p:cNvPicPr>
          <p:nvPr/>
        </p:nvPicPr>
        <p:blipFill>
          <a:blip r:embed="rId3"/>
          <a:stretch>
            <a:fillRect/>
          </a:stretch>
        </p:blipFill>
        <p:spPr bwMode="auto">
          <a:xfrm>
            <a:off x="1968500" y="1600200"/>
            <a:ext cx="52197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Weather</a:t>
            </a:r>
            <a:r>
              <a:rPr/>
              <a:t> </a:t>
            </a:r>
            <a:r>
              <a:rPr/>
              <a:t>map</a:t>
            </a:r>
            <a:r>
              <a:rPr/>
              <a:t> </a:t>
            </a:r>
            <a:r>
              <a:rPr/>
              <a:t>of</a:t>
            </a:r>
            <a:r>
              <a:rPr/>
              <a:t> </a:t>
            </a:r>
            <a:r>
              <a:rPr/>
              <a:t>annual</a:t>
            </a:r>
            <a:r>
              <a:rPr/>
              <a:t> </a:t>
            </a:r>
            <a:r>
              <a:rPr/>
              <a:t>snowfall</a:t>
            </a:r>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Perception,</a:t>
            </a:r>
            <a:r>
              <a:rPr/>
              <a:t> </a:t>
            </a:r>
            <a:r>
              <a:rPr/>
              <a:t>summary</a:t>
            </a:r>
          </a:p>
        </p:txBody>
      </p:sp>
      <p:sp>
        <p:nvSpPr>
          <p:cNvPr id="3" name="Content Placeholder 2"/>
          <p:cNvSpPr>
            <a:spLocks noGrp="1"/>
          </p:cNvSpPr>
          <p:nvPr>
            <p:ph idx="1"/>
          </p:nvPr>
        </p:nvSpPr>
        <p:spPr/>
        <p:txBody>
          <a:bodyPr/>
          <a:lstStyle/>
          <a:p>
            <a:pPr lvl="1"/>
            <a:r>
              <a:rPr/>
              <a:t>Visual tasks</a:t>
            </a:r>
          </a:p>
          <a:p>
            <a:pPr lvl="2"/>
            <a:r>
              <a:rPr/>
              <a:t>Projection, Superimposition, Scanning, Anchoring</a:t>
            </a:r>
          </a:p>
          <a:p>
            <a:pPr lvl="1"/>
            <a:r>
              <a:rPr/>
              <a:t>Hierarchy of comparisons</a:t>
            </a:r>
          </a:p>
          <a:p>
            <a:pPr lvl="2"/>
            <a:r>
              <a:rPr/>
              <a:t>Position, Length, Angle, Area, Volume, Color</a:t>
            </a:r>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p>
        </p:txBody>
      </p:sp>
      <p:sp>
        <p:nvSpPr>
          <p:cNvPr id="3" name="Content Placeholder 2"/>
          <p:cNvSpPr>
            <a:spLocks noGrp="1"/>
          </p:cNvSpPr>
          <p:nvPr>
            <p:ph idx="1"/>
          </p:nvPr>
        </p:nvSpPr>
        <p:spPr/>
        <p:txBody>
          <a:bodyPr/>
          <a:lstStyle/>
          <a:p>
            <a:pPr lvl="1"/>
            <a:r>
              <a:rPr/>
              <a:t>Fewer in numbers than points</a:t>
            </a:r>
          </a:p>
          <a:p>
            <a:pPr lvl="1"/>
            <a:r>
              <a:rPr/>
              <a:t>Usually a summary statistic</a:t>
            </a:r>
          </a:p>
          <a:p>
            <a:pPr lvl="2"/>
            <a:r>
              <a:rPr/>
              <a:t>Count</a:t>
            </a:r>
          </a:p>
          <a:p>
            <a:pPr lvl="2"/>
            <a:r>
              <a:rPr/>
              <a:t>Percent</a:t>
            </a:r>
          </a:p>
          <a:p>
            <a:pPr lvl="2"/>
            <a:r>
              <a:rPr/>
              <a:t>Average</a:t>
            </a:r>
          </a:p>
          <a:p>
            <a:pPr lvl="2"/>
            <a:r>
              <a:rPr/>
              <a:t>Total</a:t>
            </a:r>
          </a:p>
          <a:p>
            <a:pPr lvl="1"/>
            <a:r>
              <a:rPr/>
              <a:t>A bar chart is NOT a histogram</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Preparation,</a:t>
            </a:r>
            <a:r>
              <a:rPr/>
              <a:t> </a:t>
            </a:r>
            <a:r>
              <a:rPr/>
              <a:t>Tableau</a:t>
            </a:r>
            <a:r>
              <a:rPr/>
              <a:t> </a:t>
            </a:r>
            <a:r>
              <a:rPr/>
              <a:t>output</a:t>
            </a:r>
          </a:p>
        </p:txBody>
      </p:sp>
      <p:pic>
        <p:nvPicPr>
          <p:cNvPr descr="../images/tableau/basic-barchart.png" id="0" name="Picture 1"/>
          <p:cNvPicPr>
            <a:picLocks noGrp="1" noChangeAspect="1"/>
          </p:cNvPicPr>
          <p:nvPr/>
        </p:nvPicPr>
        <p:blipFill>
          <a:blip r:embed="rId3"/>
          <a:stretch>
            <a:fillRect/>
          </a:stretch>
        </p:blipFill>
        <p:spPr bwMode="auto">
          <a:xfrm>
            <a:off x="558800" y="1600200"/>
            <a:ext cx="8026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Barchart</a:t>
            </a:r>
            <a:r>
              <a:rPr/>
              <a:t> </a:t>
            </a:r>
            <a:r>
              <a:rPr/>
              <a:t>in</a:t>
            </a:r>
            <a:r>
              <a:rPr/>
              <a:t> </a:t>
            </a:r>
            <a:r>
              <a:rPr/>
              <a:t>Tableau</a:t>
            </a:r>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Aesthetics</a:t>
            </a:r>
            <a:r>
              <a:rPr/>
              <a:t> </a:t>
            </a:r>
            <a:r>
              <a:rPr/>
              <a:t>for</a:t>
            </a:r>
            <a:r>
              <a:rPr/>
              <a:t> </a:t>
            </a:r>
            <a:r>
              <a:rPr/>
              <a:t>bars</a:t>
            </a:r>
          </a:p>
        </p:txBody>
      </p:sp>
      <p:sp>
        <p:nvSpPr>
          <p:cNvPr id="3" name="Content Placeholder 2"/>
          <p:cNvSpPr>
            <a:spLocks noGrp="1"/>
          </p:cNvSpPr>
          <p:nvPr>
            <p:ph idx="1"/>
          </p:nvPr>
        </p:nvSpPr>
        <p:spPr/>
        <p:txBody>
          <a:bodyPr/>
          <a:lstStyle/>
          <a:p>
            <a:pPr lvl="1"/>
            <a:r>
              <a:rPr/>
              <a:t>Review</a:t>
            </a:r>
          </a:p>
          <a:p>
            <a:pPr lvl="2"/>
            <a:r>
              <a:rPr/>
              <a:t>Location</a:t>
            </a:r>
          </a:p>
          <a:p>
            <a:pPr lvl="2"/>
            <a:r>
              <a:rPr/>
              <a:t>Size</a:t>
            </a:r>
          </a:p>
          <a:p>
            <a:pPr lvl="2"/>
            <a:r>
              <a:rPr/>
              <a:t>Color</a:t>
            </a:r>
          </a:p>
          <a:p>
            <a:pPr lvl="2"/>
            <a:r>
              <a:rPr/>
              <a:t>NOT shape!!!</a:t>
            </a:r>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Basic</a:t>
            </a:r>
            <a:r>
              <a:rPr/>
              <a:t> </a:t>
            </a:r>
            <a:r>
              <a:rPr/>
              <a:t>barchart</a:t>
            </a:r>
          </a:p>
        </p:txBody>
      </p:sp>
      <p:sp>
        <p:nvSpPr>
          <p:cNvPr id="3" name="Content Placeholder 2"/>
          <p:cNvSpPr>
            <a:spLocks noGrp="1"/>
          </p:cNvSpPr>
          <p:nvPr>
            <p:ph idx="1"/>
          </p:nvPr>
        </p:nvSpPr>
        <p:spPr/>
        <p:txBody>
          <a:bodyPr/>
          <a:lstStyle/>
          <a:p>
            <a:pPr lvl="1"/>
            <a:r>
              <a:rPr/>
              <a:t>Python code</a:t>
            </a:r>
          </a:p>
          <a:p>
            <a:pPr lvl="0" marL="1270000" indent="0">
              <a:buNone/>
            </a:pPr>
            <a:r>
              <a:rPr sz="1800">
                <a:latin typeface="Courier"/>
              </a:rPr>
              <a:t>ch = alt.Chart(df).mark_bar().encode(
    x='pclass:N',
    y='count()'</a:t>
            </a:r>
          </a:p>
          <a:p>
            <a:pPr lvl="1"/>
            <a:r>
              <a:rPr/>
              <a:t>R code</a:t>
            </a:r>
          </a:p>
          <a:p>
            <a:pPr lvl="0" marL="1270000" indent="0">
              <a:buNone/>
            </a:pPr>
            <a:r>
              <a:rPr sz="1800">
                <a:latin typeface="Courier"/>
              </a:rPr>
              <a:t>ggplot(ti, aes(x=pclass)) +
  geom_bar()</a:t>
            </a:r>
          </a:p>
          <a:p>
            <a:pPr lvl="1"/>
            <a:r>
              <a:rPr/>
              <a:t>Tableau</a:t>
            </a:r>
          </a:p>
          <a:p>
            <a:pPr lvl="2"/>
            <a:r>
              <a:rPr/>
              <a:t>Drag and drop</a:t>
            </a:r>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Python</a:t>
            </a:r>
            <a:r>
              <a:rPr/>
              <a:t> </a:t>
            </a:r>
            <a:r>
              <a:rPr/>
              <a:t>output</a:t>
            </a:r>
            <a:r>
              <a:rPr/>
              <a:t> </a:t>
            </a:r>
            <a:r>
              <a:rPr/>
              <a:t>for</a:t>
            </a:r>
            <a:r>
              <a:rPr/>
              <a:t> </a:t>
            </a:r>
            <a:r>
              <a:rPr/>
              <a:t>basic</a:t>
            </a:r>
            <a:r>
              <a:rPr/>
              <a:t> </a:t>
            </a:r>
            <a:r>
              <a:rPr/>
              <a:t>barchart</a:t>
            </a:r>
          </a:p>
        </p:txBody>
      </p:sp>
      <p:pic>
        <p:nvPicPr>
          <p:cNvPr descr="../images/python/basic-barchart.png" id="0" name="Picture 1"/>
          <p:cNvPicPr>
            <a:picLocks noGrp="1" noChangeAspect="1"/>
          </p:cNvPicPr>
          <p:nvPr/>
        </p:nvPicPr>
        <p:blipFill>
          <a:blip r:embed="rId3"/>
          <a:stretch>
            <a:fillRect/>
          </a:stretch>
        </p:blipFill>
        <p:spPr bwMode="auto">
          <a:xfrm>
            <a:off x="3937000" y="1600200"/>
            <a:ext cx="12700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Barchart</a:t>
            </a:r>
            <a:r>
              <a:rPr/>
              <a:t> </a:t>
            </a:r>
            <a:r>
              <a:rPr/>
              <a:t>in</a:t>
            </a:r>
            <a:r>
              <a:rPr/>
              <a:t> </a:t>
            </a:r>
            <a:r>
              <a:rPr/>
              <a:t>Python</a:t>
            </a:r>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R</a:t>
            </a:r>
            <a:r>
              <a:rPr/>
              <a:t> </a:t>
            </a:r>
            <a:r>
              <a:rPr/>
              <a:t>output</a:t>
            </a:r>
            <a:r>
              <a:rPr/>
              <a:t> </a:t>
            </a:r>
            <a:r>
              <a:rPr/>
              <a:t>for</a:t>
            </a:r>
            <a:r>
              <a:rPr/>
              <a:t> </a:t>
            </a:r>
            <a:r>
              <a:rPr/>
              <a:t>basic</a:t>
            </a:r>
            <a:r>
              <a:rPr/>
              <a:t> </a:t>
            </a:r>
            <a:r>
              <a:rPr/>
              <a:t>barchart</a:t>
            </a:r>
          </a:p>
        </p:txBody>
      </p:sp>
      <p:pic>
        <p:nvPicPr>
          <p:cNvPr descr="../images/r/basic-barchart-again.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Fundamentals,</a:t>
            </a:r>
            <a:r>
              <a:rPr/>
              <a:t> </a:t>
            </a:r>
            <a:r>
              <a:rPr/>
              <a:t>Tableau</a:t>
            </a:r>
            <a:r>
              <a:rPr/>
              <a:t> </a:t>
            </a:r>
            <a:r>
              <a:rPr/>
              <a:t>output</a:t>
            </a:r>
            <a:r>
              <a:rPr/>
              <a:t> </a:t>
            </a:r>
            <a:r>
              <a:rPr/>
              <a:t>for</a:t>
            </a:r>
            <a:r>
              <a:rPr/>
              <a:t> </a:t>
            </a:r>
            <a:r>
              <a:rPr/>
              <a:t>basic</a:t>
            </a:r>
            <a:r>
              <a:rPr/>
              <a:t> </a:t>
            </a:r>
            <a:r>
              <a:rPr/>
              <a:t>barchart</a:t>
            </a:r>
          </a:p>
        </p:txBody>
      </p:sp>
      <p:pic>
        <p:nvPicPr>
          <p:cNvPr descr="../images/tableau/basic-barchart.png" id="0" name="Picture 1"/>
          <p:cNvPicPr>
            <a:picLocks noGrp="1" noChangeAspect="1"/>
          </p:cNvPicPr>
          <p:nvPr/>
        </p:nvPicPr>
        <p:blipFill>
          <a:blip r:embed="rId3"/>
          <a:stretch>
            <a:fillRect/>
          </a:stretch>
        </p:blipFill>
        <p:spPr bwMode="auto">
          <a:xfrm>
            <a:off x="558800" y="1600200"/>
            <a:ext cx="8026400" cy="4013200"/>
          </a:xfrm>
          <a:prstGeom prst="rect">
            <a:avLst/>
          </a:prstGeom>
          <a:noFill/>
          <a:ln w="9525">
            <a:noFill/>
            <a:headEnd/>
            <a:tailEnd/>
          </a:ln>
        </p:spPr>
      </p:pic>
      <p:sp>
        <p:nvSpPr>
          <p:cNvPr id="1" name="TextBox 3"/>
          <p:cNvSpPr txBox="1"/>
          <p:nvPr/>
        </p:nvSpPr>
        <p:spPr>
          <a:xfrm>
            <a:off x="457200" y="5613400"/>
            <a:ext cx="8229600" cy="508000"/>
          </a:xfrm>
          <a:prstGeom prst="rect">
            <a:avLst/>
          </a:prstGeom>
          <a:noFill/>
        </p:spPr>
        <p:txBody>
          <a:bodyPr/>
          <a:lstStyle/>
          <a:p>
            <a:pPr lvl="0" marL="0" indent="0" algn="ctr">
              <a:buNone/>
            </a:pPr>
            <a:r>
              <a:rPr/>
              <a:t>Barchart</a:t>
            </a:r>
            <a:r>
              <a:rPr/>
              <a:t> </a:t>
            </a:r>
            <a:r>
              <a:rPr/>
              <a:t>in</a:t>
            </a:r>
            <a:r>
              <a:rPr/>
              <a:t> </a:t>
            </a:r>
            <a:r>
              <a:rPr/>
              <a:t>Tableau</a:t>
            </a:r>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a:t>
            </a:r>
            <a:r>
              <a:rPr/>
              <a:t> </a:t>
            </a:r>
            <a:r>
              <a:rPr/>
              <a:t>Gender</a:t>
            </a:r>
            <a:r>
              <a:rPr/>
              <a:t> </a:t>
            </a:r>
            <a:r>
              <a:rPr/>
              <a:t>barchart</a:t>
            </a:r>
          </a:p>
        </p:txBody>
      </p:sp>
      <p:sp>
        <p:nvSpPr>
          <p:cNvPr id="3" name="Content Placeholder 2"/>
          <p:cNvSpPr>
            <a:spLocks noGrp="1"/>
          </p:cNvSpPr>
          <p:nvPr>
            <p:ph idx="1"/>
          </p:nvPr>
        </p:nvSpPr>
        <p:spPr/>
        <p:txBody>
          <a:bodyPr/>
          <a:lstStyle/>
          <a:p>
            <a:pPr lvl="1"/>
            <a:r>
              <a:rPr/>
              <a:t>Draw a bar chart showing the number of people in each gender (use the Sex variable).</a:t>
            </a:r>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a:t>
            </a:r>
            <a:r>
              <a:rPr/>
              <a:t> </a:t>
            </a:r>
            <a:r>
              <a:rPr/>
              <a:t>Python</a:t>
            </a:r>
            <a:r>
              <a:rPr/>
              <a:t> </a:t>
            </a:r>
            <a:r>
              <a:rPr/>
              <a:t>code</a:t>
            </a:r>
          </a:p>
        </p:txBody>
      </p:sp>
      <p:sp>
        <p:nvSpPr>
          <p:cNvPr id="3" name="Content Placeholder 2"/>
          <p:cNvSpPr>
            <a:spLocks noGrp="1"/>
          </p:cNvSpPr>
          <p:nvPr>
            <p:ph idx="1"/>
          </p:nvPr>
        </p:nvSpPr>
        <p:spPr/>
        <p:txBody>
          <a:bodyPr/>
          <a:lstStyle/>
          <a:p>
            <a:pPr lvl="1"/>
            <a:r>
              <a:rPr/>
              <a:t>Here’s the Python code</a:t>
            </a:r>
          </a:p>
          <a:p>
            <a:pPr lvl="0" marL="1270000" indent="0">
              <a:buNone/>
            </a:pPr>
            <a:r>
              <a:rPr sz="1800">
                <a:latin typeface="Courier"/>
              </a:rPr>
              <a:t>ch = alt.Chart(df).mark_bar().encode(
    x='sex',
    y='count()'
)</a:t>
            </a:r>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a:t>
            </a:r>
            <a:r>
              <a:rPr/>
              <a:t> </a:t>
            </a:r>
            <a:r>
              <a:rPr/>
              <a:t>Python</a:t>
            </a:r>
            <a:r>
              <a:rPr/>
              <a:t> </a:t>
            </a:r>
            <a:r>
              <a:rPr/>
              <a:t>output</a:t>
            </a:r>
          </a:p>
        </p:txBody>
      </p:sp>
      <p:pic>
        <p:nvPicPr>
          <p:cNvPr descr="../images/python/gender-barchart.png" id="0" name="Picture 1"/>
          <p:cNvPicPr>
            <a:picLocks noGrp="1" noChangeAspect="1"/>
          </p:cNvPicPr>
          <p:nvPr/>
        </p:nvPicPr>
        <p:blipFill>
          <a:blip r:embed="rId3"/>
          <a:stretch>
            <a:fillRect/>
          </a:stretch>
        </p:blipFill>
        <p:spPr bwMode="auto">
          <a:xfrm>
            <a:off x="4025900" y="1600200"/>
            <a:ext cx="1092200" cy="4521200"/>
          </a:xfrm>
          <a:prstGeom prst="rect">
            <a:avLst/>
          </a:prstGeom>
          <a:noFill/>
          <a:ln w="9525">
            <a:noFill/>
            <a:headEnd/>
            <a:tailEnd/>
          </a:ln>
        </p:spPr>
      </p:pic>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a:t>
            </a:r>
            <a:r>
              <a:rPr/>
              <a:t> </a:t>
            </a:r>
            <a:r>
              <a:rPr/>
              <a:t>R</a:t>
            </a:r>
            <a:r>
              <a:rPr/>
              <a:t> </a:t>
            </a:r>
            <a:r>
              <a:rPr/>
              <a:t>code</a:t>
            </a:r>
          </a:p>
        </p:txBody>
      </p:sp>
      <p:sp>
        <p:nvSpPr>
          <p:cNvPr id="3" name="Content Placeholder 2"/>
          <p:cNvSpPr>
            <a:spLocks noGrp="1"/>
          </p:cNvSpPr>
          <p:nvPr>
            <p:ph idx="1"/>
          </p:nvPr>
        </p:nvSpPr>
        <p:spPr/>
        <p:txBody>
          <a:bodyPr/>
          <a:lstStyle/>
          <a:p>
            <a:pPr lvl="1"/>
            <a:r>
              <a:rPr/>
              <a:t>Here’s the R code</a:t>
            </a:r>
          </a:p>
          <a:p>
            <a:pPr lvl="0" marL="1270000" indent="0">
              <a:buNone/>
            </a:pPr>
            <a:r>
              <a:rPr sz="1800">
                <a:latin typeface="Courier"/>
              </a:rPr>
              <a:t>ggplot(titanic, aes(sex)) +
  geom_bar()</a:t>
            </a:r>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marL="0" indent="0">
              <a:buNone/>
            </a:pPr>
            <a:r>
              <a:rPr/>
              <a:t>Exercise,</a:t>
            </a:r>
            <a:r>
              <a:rPr/>
              <a:t> </a:t>
            </a:r>
            <a:r>
              <a:rPr/>
              <a:t>R</a:t>
            </a:r>
            <a:r>
              <a:rPr/>
              <a:t> </a:t>
            </a:r>
            <a:r>
              <a:rPr/>
              <a:t>output</a:t>
            </a:r>
          </a:p>
        </p:txBody>
      </p:sp>
      <p:pic>
        <p:nvPicPr>
          <p:cNvPr descr="../images/r/gender-barchart.png" id="0" name="Picture 1"/>
          <p:cNvPicPr>
            <a:picLocks noGrp="1" noChangeAspect="1"/>
          </p:cNvPicPr>
          <p:nvPr/>
        </p:nvPicPr>
        <p:blipFill>
          <a:blip r:embed="rId3"/>
          <a:stretch>
            <a:fillRect/>
          </a:stretch>
        </p:blipFill>
        <p:spPr bwMode="auto">
          <a:xfrm>
            <a:off x="2311400" y="1600200"/>
            <a:ext cx="4521200" cy="45212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Barcharts</dc:title>
  <dc:creator>Steve Simon</dc:creator>
  <cp:keywords/>
  <dcterms:created xsi:type="dcterms:W3CDTF">2019-10-03T20:08:33Z</dcterms:created>
  <dcterms:modified xsi:type="dcterms:W3CDTF">2019-10-03T20:08:33Z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Created: 2019-08-24</vt:lpwstr>
  </property>
  <property fmtid="{D5CDD505-2E9C-101B-9397-08002B2CF9AE}" pid="3" name="output">
    <vt:lpwstr>powerpoint_presentation</vt:lpwstr>
  </property>
</Properties>
</file>